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1DE4-6DD1-4D95-B53A-0D68E2960B17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B23C-686D-4085-8FE8-7CB8010B4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1DE4-6DD1-4D95-B53A-0D68E2960B17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B23C-686D-4085-8FE8-7CB8010B4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1DE4-6DD1-4D95-B53A-0D68E2960B17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B23C-686D-4085-8FE8-7CB8010B4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1DE4-6DD1-4D95-B53A-0D68E2960B17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B23C-686D-4085-8FE8-7CB8010B4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1DE4-6DD1-4D95-B53A-0D68E2960B17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B23C-686D-4085-8FE8-7CB8010B4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1DE4-6DD1-4D95-B53A-0D68E2960B17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B23C-686D-4085-8FE8-7CB8010B4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1DE4-6DD1-4D95-B53A-0D68E2960B17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B23C-686D-4085-8FE8-7CB8010B4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1DE4-6DD1-4D95-B53A-0D68E2960B17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B23C-686D-4085-8FE8-7CB8010B4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1DE4-6DD1-4D95-B53A-0D68E2960B17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B23C-686D-4085-8FE8-7CB8010B4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1DE4-6DD1-4D95-B53A-0D68E2960B17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B23C-686D-4085-8FE8-7CB8010B4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01DE4-6DD1-4D95-B53A-0D68E2960B17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B23C-686D-4085-8FE8-7CB8010B4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01DE4-6DD1-4D95-B53A-0D68E2960B17}" type="datetimeFigureOut">
              <a:rPr lang="en-US" smtClean="0"/>
              <a:t>10/29/2013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6B23C-686D-4085-8FE8-7CB8010B4D0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2974975"/>
          </a:xfrm>
        </p:spPr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rgbClr val="0070C0"/>
                </a:solidFill>
              </a:rPr>
              <a:t>Mealtime Customs of Italy</a:t>
            </a:r>
            <a:endParaRPr lang="en-US" sz="6000" b="1" i="1" dirty="0">
              <a:solidFill>
                <a:srgbClr val="0070C0"/>
              </a:solidFill>
            </a:endParaRPr>
          </a:p>
        </p:txBody>
      </p:sp>
      <p:pic>
        <p:nvPicPr>
          <p:cNvPr id="11266" name="Picture 2" descr="http://www.expressentree.com/Images/cuisine/italian-food-delive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429000"/>
            <a:ext cx="3927624" cy="2743200"/>
          </a:xfrm>
          <a:prstGeom prst="rect">
            <a:avLst/>
          </a:prstGeom>
          <a:noFill/>
        </p:spPr>
      </p:pic>
      <p:sp>
        <p:nvSpPr>
          <p:cNvPr id="11268" name="AutoShape 4" descr="data:image/jpeg;base64,/9j/4AAQSkZJRgABAQAAAQABAAD/2wCEAAkGBxMTEhUUExQWFhUXGR0ZGRgYFx8aHxgcHBwXGxofGBgaHCggHB0lHxcYITEiJSorLi4uGR8zODMsNygtLisBCgoKDg0OGxAQGywmICYsLC8sNDU0LCw0LCwvNCwsLywsLywsLCwsLCwsLC8sLC4sNCwsNCwvLCwsLCwsLCwsLP/AABEIALcBEwMBIgACEQEDEQH/xAAcAAACAgMBAQAAAAAAAAAAAAAEBQMGAAIHAQj/xAA9EAABAgQEBAQEBQMDAwUAAAABAhEAAwQhBRIxQQZRYXETIoGRMqGxwSNCUtHwBxThYoLxFkNyFTOSorL/xAAaAQACAwEBAAAAAAAAAAAAAAADBAABAgUG/8QALxEAAgIBAwMCAwgDAQAAAAAAAQIAEQMSITEEE1EiQWGh8AUycYGRscHRFOHxUv/aAAwDAQACEQMRAD8ArlTXMpRSHvC2orJiiwcdoOXLWSXFjy7wVRUZuoj+bQSVEsugmqazvzMPafCcqCpT8gIZyEISzhzrqzRk2pCgALgbX1i6kg02UWtaCJCsqeu0BzJ6kl2DMbEQNT1BU1ttIlyRuFMkuTzPWNJmIFHw6lLP3tGsxPlDsHf2gcpClgBgB84u5IOJitjaDKGS5zKLAQZR0SUoBXuX9Ib4BhKqlbgNJB8yhawHwptck+3tFCSK5AXNWmVJTmUo+w3JOwEK8eo5iZ60LLKSSNSQeRD7EMfWOxUVFLkpyy0BI3I1Pcm5ircd4NmaoRqkMvsND6aHo3KIZU59LpSdTGoQAwbuYaUtKWc6nntGk2kCGzKd7tyiqlwISnS7bwdTU4vm0ItHkyclrCwaBplcHYOIvaSNCsBLDUCB5c7zXLNCmfXgnvECJ5J11MVcuNsRqhYJMCqm6C0CMorttaJ/7Ukgvp8jFXJCzLuXIiVE0F+m0aSZdw5jKoDNrrFyTyQvV7QUkFRB2eFqCL9Yml1DMBrEkk0yY5A2fWNJ7OOkRNdI6vGs1F3iSSTxGzNa0CzJjguesbMcpvHlwL6RUkhlrSAOe/aNyq92hdUKUXCRBVFQLURnLCKkhsiUVAcoinT/AA5qW1OkTrmpQcvIbQjxOeTMB9ouSWTFpigA+qrxVpybqf0hua3OkPqLXiCZMS5s7vFGSASpFhGQZKmBg4MexJJMoqB9YYy5sxSBt2HtBCaRI861OANB127xkysSFEJIASHPfYRuVIpNKSSVk2EEZkpSw10c/OA5lYQ2pJu/vC/FsWIDNeJckyvqCVMH6QfQ0jDNftCbBVKUpRIKmsB1ixq8QqHlYBooSQhVOApKS5JG+0RzMqASwN2BjWfLmLWou1mEH4VgkyepMv8AK7rXyS926nQRckkwXDptYrKnySksFLb3CToVfSOj0dMiTLTLlhkpDAfUk7klyY8o6VEmWmXLTlSnQfMknckuYxa4uVN1LiNawbHeIlTIhXNiS5TuLcP8AKmpBMs//Q9enWKRMrVTTZ2jsE6YCCDcGxB0PeKtifC6T5pDAu+Tb0P2jJklCnUy2cGz841TSq3N4e1lEtDpWgpfp9ImosPC/KlJUvpf/gRVS4jNCSAWPKDZNE6kgA2Lm0NTTzEjKJaiQfy3v6QdJwqpUm0lYUbBww9SYrUtXcvSRtURy5QB0tePTOIttDuZwzORLKpykpYWCfMT7RHR8NLnOpM1CR1SXYdHb5xjv4wavea7T1dbRQJmbZh9YiqSdba/SLJiGCypTFU1RdmQgAOdNST9IkqeDEFAUZq0k3uxA76PGD1OPzNdh6upSU1IBdt42zkrJIbaHq+FV38NaFJG6nSfoR84AqKCbKU6026MR0009Y0uZG4MycbDkSKUfNGMW9WjyarzPpGyKgs3WCzEJk0ocdtDAc6WQC17xk+r+8LVYldzpFSRiuYEiIzUHMSOUDf38s2MD/3csKLE6RLkhqiSSrnaFmLC4MMJddL57aQuqpiVkhw8SSSU4dn9IMDMXDnZogkqDB1JjdVzqIkk0TLMZEufmWjyJJG6GOVIUW+JV/YRopIJJAtqS/2iTwsoUr07xqhYGr6Npv8Axo1KgaVFSmS5+0SLwvOq/LTqYJlrDWHU9zBshdyd9olSSXDaOVIlk6EB/XSJKnFUiWWbMzW3eIZlMTY73MDV9KhBCQCSdue0XJJKWomTVJlykkrVbez2Kj0GpjpmEYemnlhILqtmV+o/YchCvhfBhToK1D8WYA7/AJQNEj7/AOIbTJ0SSELmQPMnRDnJdh/iBp01gSPMR6D3MYfIqcmaVC3EmXNiCcsi5sHb/nlFJ4qx+oMtUuT5MygkqQCVBB+MjkRq40vFOw9UylnTJsmeqYM1wtR84f8AO+pN7s4eFm6oabWML0xujOwqmDeAMXxtNOGAKpl/KOew/f8AxCyVjiD+IAWYEA/lfnElVMlH8RRDK8zAEqPNh++sJP1mUggf1D48OJT6obg+LTalCStADfElgX0v0hrWlklKQXOoHXtFVra5FOsoQVJGQKLjLysG+kLaPGpniFUpbq/NmuwGpD9IE2Rzs25/GH7A+8uw9pdMFTkmchy5d4a47WMAElgRcxynE8dOfPLKjlS8xYH5lGzdL/OGuBVi5wKZiZ60oGZk3K2Hwg6AjU+nOCYlcjt1UCwQkuGutpFP4qEuYuXMmTJqXBexyPmcC+wCdecJKLjqchBSqX4i3LZTkGU7H4i+t42xdEl2lpLBnS4Accwm/q8KaWYxYJA9PuYJkKDgWYfH09/eMtU/i5U6U1PK8ObLCXM1jqbsBY6FnI7Q0mcWoXJQld51gtvhCja1+cUiespS0LUm+rQABnB8Q7YsSgeZ0sVgUMuYgnbnDJSc6EhKvY66O8c2pce8IlwVjQOWI9d4s1diudUrwXGVLlNgkG5U5s9mvGe2y87wNAnbaT41Lp0KGdMxKi+Uy0FQJHNI59IRGkzgrQSUvdtuihqPWLjhuIyp0sqIBUgMQC5J3bn9IVzgJVUhUoapIWG8pD2zD9XKHMecoPVE2xBrobytqonLnSIKjCw2msXms4XVNZUgAOHKjYPvFVrpExByLBcH0PWG0zK0XbGR8YvXh6QOTawOnDQXYg8oZ7N84yUkAPBYOKV4coKAIjQ0BSS/Iw+M3ygNf7QBXLLhzv8AbeJJFiZLgFommApboILkAMx6wQhDpbpEkiZVU+ojIYqkAFoyJJH82XZIJ8o1PziGVLzC4IzEn9onmJcX0s3097QeuWlKQf8ATYcn0f3jdTMWS0EBQZgS+kNMNlglzsHaBpksqZjdva/7QaJTJADg6Hr2i5JCEkkknUfeG/D+GJK/GWHy/C+/UdoCosIVMmeb/wBve7O2wYxZQSFy5YSQFOAbBKQltSSOYAAcxRNSAXDs5UWERza2VKczCW/U1vS0BVGNolLMsIzt8RcFj/HtFY4trjMS6f4I5fUdaNwhnQwdJuNfvGuKzpNQkKlTFeU/FKmKlEdFFBBIOn0ir1OM1CSuWolaX8qlXIHJR3PU3584Bo6jIkKQAFnY3HqHgTCcTmz5gliR400kMEOAdHKn29vSFlOTILEYKJjao6weSRImujOVkIS5JKc17Em2gu8VuqlAhbEAEsS+a6eqX0i1Ylh6lpMgIUFoVmmBJ8rMCy2Ux1PsIW4rMKgJcpBYboG+9u8F0Bd25kC93jiMeB6ikUJiJ0xBUQwSbEnmjMBmPSLgnDpJlJVIlAqBsXzAD/VzDXs0ckGHgliNekWzhfHFS8tMQsrLoASoef8ATqLctdoASGIUf7/GFy9OVGvmMeK0yp8pK1KSiZLJDJ0VrdrkadrxUkqlj4wpTguEqykkuzHloG3aHOITJ3iZVSFgqLAM/wBLQJjHDC5CDPKQZSQ7EsX2DWUzm7dWiYhkJ9W/18oNqoBTX1xI8Fl+KkS5EtQSNUqFll3SFKIJIH82hxj+OU8gTZVIhU2oUgS5ikDyS2+IZlFhd7J+oEJQJqEp/t6hSTNOXKlPmuz5B5im5YN5rdob/wDTq/7Z5OVKUeUgMCedjcqfUnWHFyaRSi2gMmNUFnYc/G5z1NX5vxXSTz0P+6JplQHdKgG5H9oueF8HzGBmS3CtAzgj/U1gN46Fh3DUmUjw5ctKU3zFKd1AOR1s0ZUFvabPUrQ3nKOH+HKirGdPkl5sudYIBJ2HPvpD6bwJLQ/i1OUp2KPif4QHO9rR0SnpVJWFFJZIZKRokderfUxz/iekm/3MxecrA0H8tbnAixQXVbyDIcjBRx7yizMKSlCpi5hKkkgJtYjc7NswHtFowilPgqC1pcpSdLMrQP8A8wJmdagUsVDzWtmFrdwIZ4NiMlCQifIUvK4dIuEj4bOHsT7RjuMxo/rCuAotYBXYeaSWJoIIDaWzE6DtZiese4XxhTqDrSEKDgqU6klXPQENyMWiZg9JWyFy6aoJmkZ0BYIIOoSrNfK9iBzjnREwJmU9RTqC0qK86gyiwG5IBQAFWD6jkIaGAZF9fPsRF+9R9P6GdDwKtKvN/cFT/lSQ3qkRNilIueWDMLmzCOXYbMyqCQCbkgHT0fSOkCeqjTLmJBWhhnlFztoh2YjrbpvAh049idoR2YG9t5XK/DFyiotmANyC7d4DT5gRYR03Cq+nrUzDK/8Ad1WlQukaDy7jrcQDW8JyR+IolINj4Y05WaDJlddj+sXYIx3G8oxlOUgDbWBKwWva8dERwMkgKlz3B0JT+xhfiH9PZqh5Zkv1cfaHFLe4izKvsZSUodj1ETFWW0N6vhCql3KM4DfAc2nTWElXKKVXSUqGxBHyMbg5DMllzrHsEi/KMiSRnSqCiS6gxINmc+u3WCFTFqIvZu9hCWpxVV/KdB9IDXjitu1/aNXKqXKSsHysAE3udLXiXDVqnzPDkpKlP5twjqo6D7wt4e4ZnzwV1BVLlkvl0UodH+EX1PtHS8FoJclARKSEJ1Ybk6knUnqYu5Kg5pvBTLQEqVmUwLdColR2sD9IX1dBUKmCYZkvKLhDZS2uxJ2d4dY7TS5vhomLUEgvlSQM5sUg3uAzs28VniOtmJmfhzFJAGVtfm1xHO63KAKN18I90q+OZWcbqJgnAE5CXUEpHlubkkBnLB+8CS6pSgcyWD2bc/xoBrppSGzvqO2/1hPh1UvwyCbJVtZ7gxzUQuC06LsAQssldgU+YgeEkuqwtrEWEVdXSI/t6aUJE5RZU6Y5UtjfKFJypGz30i/cCYiRLCShSphclhoGDamyb9NYzi/HJAkrM+Tm8OwU4fObAJYhWpexFgeUPYNKLV7zn5SzvVbCaUMv+0loXWLQqZNDKU7Zt9rrOozdBzgXE+KJdKhUinBXMUjyeUFQzAspSi6eRu9hoY5TKROq6uSFBQzzEICcyiyVKAIBWSdNSeUdHq/6XeKl0qVLXsc+YBrB9mYAQzrN+mUURK1jeUkVU+TUpTPImLUApgAEjMf1DkNho8X7DOGJKZnjTZxKl+YJSgAW/S7mzD1iv0vCUmlmJSfNMbzFT6HkNAIu+FiUhWYsohso5dfmYQyWctoPx+hDnMO3pJ+vziSbxSUzlBIzNYZgHN+drwo4nxFdVJAMqarzPmlg7a5mBBZtOcWLi7CpdQCVqRKWHKZiQNeqQ2YW/aNKKkqJNH4SZkpbFgFFSCSoHcgtuSOTteJiHqOp+PaWzAgFV/Oc+oJM2VlnDMkhTJCgyiQ5sOm/cR7ieIzDLINgv4rfFexffSGvEGBYmsBYlpmhOnhTAoJZ9iQ5v1LRvI4Tn1hkgSxTICQVCaXWo6qLJG+wLawbTRBBoQ3fUWDvL/8A0uxN6CShZCmBAJAsMxAT6aD0i8IQNgB2EJuHcAl00lEpNwkC+l+f3h2pJbkIc+6tmcdvU200WsDWA59DJWCFJRfXT6xFUzGfttrASKklspcMGOoHfcn1jlH7S1EjSIcYK956OFKQj4E3vqf3jccM0oQUplhvV/cl4hmy5niJUlXkvmSAH0DXa+/LWDZdQdSSzaFv+Xg+LPiOzJUjI44aV3EOCaTUBaeomKBHUEGK9P4WMmVOTKWmYJiWdQClAu4PP1F4vtQy9DEaKEMduo297Qx21JBSY7z1TGcLxPB51LMS+xdBdsw+3qIZ1mPz5kpZUfKkJYEAdLHfWOr0iZNUhSJksOhRSUqYsRZ0lrQhxvgzMszJOVNgCjJ8TG73u4tpFtxa8GaXPqIs/n/c5vh1Q6hMUpSW3QSFEs1iC8WrDccxGcFSZAQlCiD4s9gcr38o5gcib6xNhfAE1brmKyeYlIy6OW8qToLal+0XGlwGlp5YaX4isrlazqfSw10AhVWYHYbfGO5zjI8mKa/FE+IfBUpCUFmSCwP+rm8MZ/EchKcy5gSwuC7j0+8JKvitDqliUE5SligNZgQ6dRY841w3Fkr8Qpl5kqUS3VgPtA8fUnExo7H8flMv0+pRY4+IlppalMxAXLWFJVcKBcH1ER1lCiaGmoSsdQ/tFVwxapNRmlylIlTFALQDYEsAoJ0BfVtucXRSY6uHMMq2IhmxHGaMry+D6Ul8qh0Cy0ZD3NGQaBnI6HAp9SvJKD/qJslP/kRpHQcA4MkUoClNNnD85Fk6/Ak6d9e0WelpJclARKSEJGw36k6k9TeIZ6oqXBVFzDKmDB4WJ1gyoqxKlFZBLNYbuQN7RktQJmwtkCbVNE6b3to/zMVjHsJmqUlSMpRcKD+b30YdOZiapxmYtThISO7/ADED1uJeU3YlJu4+bizPHGyZVe9M6CIyEXKn/wBKrmTc0xRlSgoha20TlzApey7sLO2Z4WT+HlBQTTZyCScmfO7aFTAMSL8u0Oqvi+XKQJcxZmKbyiWQwSoaqWNObAE3GlorlHjK0TRNlgoylwQSexv6bRpdYAJ2Hzhjjc/d3nTOH6ddLIyrtUTWWu/wklWbdrE7bmEfF2CTKzN4ZdaQVBwMrki9wWOwI5+sQUOO+KqWVkLU5KlKUQVElgCcugA06x0mgrpeUEeGgam4v3JaNIvcybNQHH1+8Wdnxj1LuZyHgqWJk+UVKymUsHzJdikixB3B+kd1kTUkAFQJI7O2tvWOaYpw3MRVipTOK5U3MpZaySpSlJKTodUh979Ie06pE5SQVDPLukgstD2sdQ8GxHtOU87zHV5Rm0t7y0z8PlzD55aSLMTcvd7Nba779Ir+N4bSSDnWJvm/KjQ87lvrFgo5hCWUvMX1b2dvrGtYkTElKkBTnRWndw/cfaG2UEX7xAiKJeFSJqEzJSbKv5nL3Yu5ewBAv7wrqODU51LTNWnNqCH3fnFkwqlMtOUcydG1PIE/UxDUYgJZLnMkXO5DFiwFyBvAH6fG4tl+vyh8ebInBlblUK6dYacgIDlbuCBpoARyG2sHYalBnqUhfiMXIOodg5sANdOkM6+hp6gNMDpVyLaduT+8G4Vh0qQjJKRlBublROrOo3/aBDpAGGmqG/uTcIc9qbuzJpc4KdiLWIGxYFjysR7xpNr2BBceYJLg76M21xeCXAitVGOk1HgiWrMCQQSGIsczh3DEHbWGcpGmr5i4YA7wuYWs7wLmy6dTrzvEGI4oAkuyFgPlVz7i0TUNBNKBn1/mscHJ0L6j2948nUKeZHOm5hqx5jVnBIfZ2aIv7hgACS3MufUnWCZ2HK/giOloQsZkqfry9DAl6bq2NVC97CPeS0ZJMMVEJ11tYB9S2g267R5TU7Fm9ffT+bwXHf6bEceMKeZz8rhmsSvSMPVKnrWkAIW5Ve5US+mw194N/vkpuSGJy3UAyi4Dvr5mDC94p3FXFNV4y0UpSmWkBOYpdRV+Yh9tvQxzqtpVz1HxVrmH/WSbvsNBAj1GJLAMcxfZ+RgDxO5KnKCc6zlAQSzW1DG2u9tbxVKniAzSJeUOFuFOwPIsdG9tYq+D4zPMsU61eIZVwFFzk2L/AOk+X/cI1FQuYoITlsdRYDvHOyuSdK8efM6CdMFBL8/tIMXkGZMziYXOpLuwtp2+UWjAEJRLCUMwuGLu+t4qWN1swS5gSEA7rYOADoFaAc+bR5wpi6kgOfLf1Ond+sFAbthydoLJ6jpE6GlNwX00h3KqHEVymnBQgqkq3uDDXRZAr6fMQzoSt+I+BjIFRUW1jI6sTjWaqAZyonmKgSYYoyxPJesGqAKCCHGt+l/tAUnWDkaRjnabi3GKyUElpIPNZDe25ikcRTwlAmIQdWKSXAtqLc21jo8mWlYZn2Z2HrzhBVUcsVCUABRJASG8maxIcm9jHIyowOq4/iZeKnI67BKqfMEyXIWrxdGSEiyb3LJDsos/7QDV4XVyCQtBSobOC56MY7Dj2KNOAzmYtLECW5F/03Zxr6QMnDxN/FmS3W6glJB0B1Jdr6xg9UwJtRQ8kf3/AHCl9AG5422+v4nLsIqFTsspCDNmrNkp2/YdTYR2zhzhsUkv8UBa1ZSQTmCSH+EK7/EwOmkMcGw2XLloIQhClPmKWDs4Gl7CCMXqQtXl0AA/nvC3VdYExl12NCh77i/kPriD1s/pPHvAsQniYkpWnt9oTUdKJc0rA1SEkbWLuIZLIG+m8apIN48+/wBoZy2tj+3/ACGXFjHtCJCw7glPqfnB1NiKgohWUehO1mY3v2sRCaaoRmHhJmhxdW/NnZ/c3jp/Z/2nnZu3tvx4gcvTqQWjCr4lkJJQpakki1lJPoR1hDjuNoSRNSPgckA3WkEAkApf/t7EA7uDFnrsJp1AKKHIcve1rudtflFcGCSZkwrAUouAoAlQbZipwBc2fnHdL5kQayCT4P8Aq4gMes7cRHT8WAATEIJdgFHMkpBdSXURlVbMSCUi1gzwww3+oHiKEtQQpYLCal2FgSFBOl9S4FtLPCXibhVRCl0+dCUEfgKQR5r3DBi7/FpY72iuYBJmUwXMmIWgTEKQElLPdJJD6fCQ7HXtDGRxou6jSYdeyizOjYnxHUUkpCciJs6avLKlpUS6QCSWDkgN6AjscwbHapSs1TT5RfKqWhTgOLEG7G3tFN4T4oQnEUqqEZUqIRKZ1CWHskADc6qbcvHW6/EF5cslBUT+YswvzJYRkn0g6uPzuYdNDaSu/wClQc1+YZhLUbOPKSp//EBwOsHGesSxmGVamsfME6OS2rDaPcPIQnKAVLHxFrZrPez3iDFJqkozLUBqGFz2Aff1jL5HCXf1+PmYVFLVUR4rgcueopn1E1RN8iZpSGc3yJVkb/a8aYZwfRyAVSULv8SQoMrUXdnZye8JV4xKQtL6qDlb5so8rBR/WSdASwBfaFFR/U1f92JIlo8IrSjVlAEgZnSoh2LwLCjOmpht7bk/vGcpKGlP7D9pbsVqamUlSJRUlyyFWmEANqlRDHUWf3aN8G4plk+FMWpS0HKVlDPpcsALl9B3ince1ykqTNBzJJbkRawZ2O+l4CmVSKmmE+W4UHCnZ3Fi/XQ9jGRkyJ6hxN9nC9XzXttD5iyFTCoN+Ir13cdC8LJtCslcxIGUJJUX2FzaF/8A6sps6hYqyqDiygOWrFJF+/KC6nE1eGrw2VmSQx6hriEnwMMhI9/5nSXL6APH8RTT14Slc3xCkqOVglRcC+oDXcWjROMKlEMHB6gQqyzEWIZCg5D76WAt/BFm4NopE5OWeph8OV8pOV3IJ9I6DY0G9CKuxO+8UYni6pjy1IsvTvoL8ozDkTABLyvltbV3iw1/DcyZNQhKUJAUEJCSBoeZ8yu5iyy8BRKDl05lEqXlBuHPxG7C8DLJpoCYGx53lb8eslILeQBPl8oWpStRYlm29ekWWgmryIKxlUpIKhyUwzD3eEHEVStMyWSlWVKWCjcFyS45a/OHEqqzBPNh/PlG8LanWoLPj0qT5jhNRGQvTNjI6lznVLjNVAyzCPhbHPFQJcw/iJFj+pI67qG/vzhyqNGZE3AJBAOUkEAjY8w/KEOFcRTUTFyKhCjkLCaGBUNipNhcNdPPSH0oxLMp0L1AJ5wJlPIM1BVVWRQLlphCQ12frG9ZKkLSEJQtZSpisXY75SNxuBYb3jwYeCkoOhuOkAUWImUsSJjtmJtYKvfvqbQDPjoFqu/lDY2JIAPHzhFLgykLUUJUUm4Km8rAAByf5eClBoExDFPEKSluiQ4yt231iWlkTFMSNfnHl+sVFy+iyTv9eI76iLeGis8mQgcwrcf4gGsqikpuCCSG6MST9PeDk4TUvZSA40IbL1F9e/tEX/SswrSqZNSoC5dSnOm+jNZg3cQRfs/M5trJrbYgfr7/AKftBa0HBEFnnsYHCmsLRJNqlSMyEK8QgEsqWBYM7G5Lv9bxkieJyc3lSrRSXuD2hTq+iKKcl7+48fgbNxhWI5G0j+INv13hvhFNlAsAeUAyZYBBg/FsWlUsrxFm5+FL6vp/OkPfYXbOpjyIv1LM1Io5jCqaYoSUnZ1HVvT5QZMppcuV4aUsnfa53J3Mc0wDiKnTVqf4VF8xWSSoFx5SA3NnLRYca4hSsIyLABL6hlBjYk6De17R3lyqyljzFmwurBRMmDw1nJOISnVLDQ6BtWsWJ5Qj4kmyp0olV1oG3uT/AC0J8Q4pJewsWPmd7j4SIq1Tjy0TSoONCeVtARu8IlNii8GdBA4YO3InslMtExKlWc2cH3cCwvDqVxTULmBctZUlL+XM7pBOiH18p1GnJ4US8TTNUMyUpL/Ds5uG7xasI4GVVEnJ4aLOtaLf7R+Y/wAeLBpgtEn4Q7AOvccgfjHvC2LzZqM61MC6i5bkAH05fOPeJKySvL5rjcHym0VPHeEqmUWlTVTEJNglRTlsxCUqUosxZhr6QlqqVZbNOmqbVJUxS5fRufLpyEZydutGr5X/ADB4unZ27i1+tfxHeJrRMQqWkgEg9QT1MVSQlXjhKkvlIJDaMDl7hwLiJKvB8iklMyYCdCFl3gY1FRJUCFlYQbhQBtyfX6Xi8QQilP8AENkw5EFkX+BuNOOqseHLB1Ln2DfeDcNpPCo0hVvLmVfdVy/Z29ISVkw1c6S6fILrB5Wt1Bt3vFixmrAQw3GkbyDTjCfrE0a31Sp1s5Jtms7jWx3tzIa55R5JzBwx019j+3tA5LKuzi+mYdHBsR06w1qcSQR4ixkm2QqUlJNkpSyjZgCG32GtzBwtrtyITuU2/EHqEEpFrvZrww4crEyRMRMSPMywo7flN9BoGfc9YSzseu0tDd+fNm06H1jyjki80qL7upna/taNZEU49L+8zrYuCs6PhlamYgLTs5zkhT8gG0/zF8wWlleHnICllINxo4B15XjlfANLP8QzpYT4Cn8ZCzY2+JGpCgOYY6dRbZfHCQVSygJSzJKXsXIZR02Bt/wtjxqjX8Pr/szl1OKH1/ME4pk5TnWgZEq8yRoUnW3MQJTzUqYo+BgEtyEHV9WlUtYmB7Mx3ezfOIMGo8xSlKW2DfsIP0a8mD6hjQUwhKLaR5F7psAQEgEXaMjo6DEdYnGaGe3mQSlQcv12b3i84NjiZzIX5Zvoy9bp620+sc6w2iAcqUWI2Optbt/mJZ1RkIILHQNr/LxuDnWkQQhXR/51ii8P8YBxLqCWsBM9CWW3bX3i7y1aEMRz5jpGZoGa4nIUuWpKGc7HQjcPqO40IEVEIKEeFPIQxORW4udSO+sXhMCYthAnpGyhof5tGGSzqHNVK43EpVFWmRMUJgDkWOyha4PPf94vlLiyRLZJY9T7tFRxTDUyUZZmYzCNzmQEuQMjjUgDRmvzimyMVqJUxRylcp/Xr3EccIP8lu2N6+qnQDa8YOSdcwtS1LzKUw1cb7w4rKsAW+UctwvisGwW5IAYhm129oslFjSZhAUbAAAA/WGEydsaTMPhLHUOJ7i0hMwmzrNg25Ozd4QopjLm3WhP6hmv2b1B9esX+mp5S9gRs6tYVI4JoqZRmMfMSrKDrv5lFye5hTquhOQFl/j5wuDqtPpPEAk14awJbdvoYD4hJnSmSkZgXcl9uW0SYoiVObwxlWl8oKlZL6uyhezP2jfDJU4IV4ktgnyu5OZRdjcPlYPYbxyl6F8IL42HxHz8f1Ch6fda8RLQ8HylSc4SErVfMzkE30IPP5xWp1EuUtScyVG92fe5Ymx7M3rHQqerPwZSAbOAQ29/c3hDjXByZikqlqmJP6UG/MEaw0n2gjsMZ2+PO82FKkkmIKDCFlSch85UGfm9vSOm0HDEmlRnXKQtZDrmhOjXyoBcpSfR92sIZ4HhMinSg+G0xtVB16XZ7h4nxLFCFISkONxqW5esdGlxKSx3ipys5ocSLDMUpcpOdIY2vZtmO/poYjquOKJACDUpUokJZi7qLB0hNrtFbxmclUwCfIQkK8oLa2uGPe8CpoKctlly7aMhNu1rRePqdI0gfxNPgW7N/Iyw14lqCyops5Ghb+dIpyKbM61lKloJYhOVh+XmTbV3DizQ3qLoUkWfXq3PpaFVJRzJalrUvMVMNLJSNAB6ws9E3UNhbSvMqOK4zlW01CcjsFpGncbQBiWXw3BF2u78ouVbhEqbLVlZzqR9xFI/9OErxJJso7m+bWzxvCE2I2h2ytxc2p6gMgS1ZlIQc49XAG6iHUSR09Zf7haiEvc3YagbP3eF9BhxCbAuC+Ybe2kNsB4fqZs0qQQw1UVZQQduZMNZNLHaIHuoR4uWDhvhVRmJmnlctsQx+XzEO6rhKlVMKUAZmuCo+ZgQ56k3s0T4dUKTL8KXqXzzC51Jska79u0NKzCZ3hfhkBVlFW/udOdjC3cLfcF1zDVR9Zq+P9ynVHBy5EweCgGz5AFKKuxI0Acl+XrCuThVQipIn0xMq5dLHMdQAx0Ojaxe04xMpx5wo2ZSydvbpFRq8fUVEoWNbgG3I7D5RFy6hdf6hRib8vPmPcJw2tXKWApNJKu9hmOlkpN0jW5+cLavBZSUsleZYcuTfsYJk4mpcolRYqJYvdup33vyaEFTNIOVJube+sQBnOnxITptjJMOrlzilKgWSLqZgToBrrHU+DsPAT4hF4pPCmDFakoSO5Ow3Jh9/UXGv7aSmjkqZcxP4hGol6N0zXHYHnHVxAY1uc3KS7UPeB47/UmYifMTTolzJSSyVl/MwDkEah3Y7hoyKCJXSMgRzP5hhhTxGFMk5MtrEn107xDOkAl0g9X6sPsYPUrLl5alvm/ufaIpa30sWAfn8I37mH5zoMulZkkta9rmx/eHHDWKrpyEMTKO36SwduQ1sIW4lNLuwVYh+fT5D3g5SLOSAAlz87RRFiWDRl/osSlrOUKAV+lVie3P0hpLjgVJxKkzDJmWTm/DW/w8g/KOg4TidUlLCYJqXHxEhQYvZYc3/wBTwv3SpphGO0GXUhl+m0yV2UkEdYArMDllJAQADEVHxTJYeKiZKLtdOdPfMh2HUgaw8o62RNDypsuYAWORQVflYwwrKeIAhhzOWY/wW5JSlx8x2iupkVEg7qSNlajsrf1ju0+kB2hLiGBpXqIy+JWFGaTIVNic5w7ijKfMcpe2a3z0hwvGPGupRZgBflG+K8IJLs3YxVKnhyZLPkUpHY29oRydGKoGOJ1PuRLZLrUgh2iwSMfQpBBvyjktRTVidFBfexjyjxSpCwkyrk65rNvtCeTpsiI1VRG8LrxORc6xKrEvBk7FgSAkJCRqSBt945dN4n8FWWYFBxYgOPUx5K4nlH/uN6/bWEeh6NsCWPf6/wCzbqhNXOv0s1E1WVMwtu7fWAscxmmpZalaqGjm6i/8McyTxPLDtOtyBhZjOMyJ4CVzNC4L/Y6x0FyP/wCd/P8AUGMCA2W28R946KpRnls5JDjYdIkm1ZRoX/eKxLxySlORJAA6uTGtLjiBqQeV4CcDeDGta+ZeqeqDdYlMwrSQwGwipyMfR07gwVT44klifWK0sJjSORBK6cJayFFQ5Ebab8rfKNaqSmqlgyyDNlsFFtblj8o0xZCJsxK8wIAuD9R84a4XUyZTlCUpJ168osaV33uEdiyysI/u/MlEuYVOxAQouX6CLHw9gFZmRMmJUnL5gk21sXB3YmH6eLsiQyU5uf3MDVXF0xQYMPvBmyJWwiq4st2TLhQploZ0gHcgW9zEGL8QIQCEs55XiizcYmKF1sNbwqTiiEuVrHv9ozryMNKipoYEU6mNy11WOZklJYg6hhFTxmlF1JNme1j/AJHSAqjHMxIlyyrqbD94SYnLq5vxpWRsECz9hf3jeLpnuyZH6lEHpEey8YBCUAgzAPhB06n9hDfB8PUpQKnKjA3CeEKMpJWgBWmlzez9Y6bwtg2U5yGA3NrQ/jwgcRTJnLCzJRNRhtGqfMAMw2Sl2zKPwpH1J2AJjklRVzJsxc6cXWs5lHryA2A0A2AENON+IDXVPkP4Eryyhsf1LP8A5NboB1hPIl5j/pG/7RWRtRocCaxoVFnkz1Msm+jxkHhHaMgeuG0T1SS5STcWLc9C/v8AONruAzsSfQP+wjeqQcy1h91C92JIubX8sK1AgnK97B/53joTmRqmaFMFFkvd+ZP/ADG06qSsE7W21v8AL9oFp1K8qmB9N7kMecbIpVqDaAOovbX0f01iSpX66Qj9CWNnYOWbUt1jXCcfmUymUSqX0uUj9uka1lKvMQL3+wP8/hIiqYlJctr9E6fz7NhlDbGbVipsTpeG4xLnJzBQcs3IxtPpEFQUzKFwpNiDzBG8colT1yFZparPcbG3KLbgnF6FsmZ5VdfsYWOMrGlyhtpcMLXOlKzIqJxVo61lYPdKnB76w/lcWzkAmdITMDgPKLFt/Kp39xCGgWmYXBfkB/NGhhMlEqRtufnrA+6ynYzZxoeRHFJxPRzSxzSi7fiJYf8AyBIHqRE6TSznEubLUdGCg/oN4SzKQKSoEBj/AD30gVWDS/DCSBbdrxf+Uw5Ez/jr7GOK3h0HQNFfxTA5iElSACRdjuN77WieWmql3lT1sPyrOYH0LjfpEddj9VkyzZQUN1Swyj6Et9Its+N1IImThyD7u8QT6aUWM1IB5Pm+TadY9VwvJVfKG6Q2oqTDppTnXOkqUPOlRYE9ZmX2uPSLlQ4TICAmSQpKbBlZtLM/TSLwJtQqvhBFnB9c5evhSXy+URK4TRsI6pOwUGBVYHB9Bk1icxXwknkIgVwkOUdRXg7QNNw4xNBl6hOYL4R6REeE17E+8dLXRGIzTX0iaZLE5XiGEeCMyys9n+ug9YIpMDK0haFLym4uY6aKazN3DRiKEAMAw/hiaJWo3Ocnh+bstfvGDhycfzr9zFu4jr10wSUU6pwN1EE+UW5JL7+0OsLlpnS0TEpKQsA5VapcaEcxFdseJrWfM50jhRRPmKj3P7xFPwdKEEpSp82W6SL7m4uOuhjq8vC+kbzMKZKlN8IJ9gTGihqhBlhOUUuGrOVKXQ5bM1z25d+oi8YTgimSCMxG/PvBnCGDS6hap0xRXMSwCdEpB0YD1jolHh6U6CM4sQUQYfxFGC8PhIBX7Qi/qjjwlSv7OUWVMH4jfll8u6voDzEXXGcRRTSFzVaJFhuo7AdzHz/jFXMmzlzFF1rJKm5nQDoAwHQCJlehpEPhSzqPtIJTHypD84YSkgBtoikICUhvU/V4X4rj0uUGHmVyH35QodzQjooDU0bXjIoE3HahRJz5X2AsIyN9h/hBf5SeDLridUynGhe2zAjZhzaNaWYQ7ktqN2YEfUj+aZGQ9EIznVLOBZgQkNuQL+xEaTpnlN7gH5JH7x7GRcqL6hyrQap//I/xG2J0x8EqGVyDbl5Uj1uD7iPIyJJEFfStqA7h27iEVVJZ+/7xkZGTLhOF47PkfAokcifodo6BgP8AUFKyErScxYF7+xAjIyAZca0TD4cjWBLtS4iiaBkdzbkR3P8ANYNN9gzxkZCEdIkZTqPX6/tEMyXGRkURLBkE+kSdQDAqMMSk5kKUhXNJIPuI9jIxxNXC5OI1soAJmpmAE2mB/dXxH3gym43SFBM6Tk5qSrMLb5W09Se8ZGQdc+ReDBnCjciOsKxeRVZvCUTl+IFJDPpraC5tKCIyMjpYmLoCZz8qhXIEFVRiIF0YjIyNzEgVSiPRSCMjIku5uKQaEAxOiQBpGRkSVCJcmC5UmMjIsSoXS0iEOUpSH1YAP3bWDWjIyMmScm/qZjxmTTKSWRKJGmq9FH00HrzjndTiqJSXI/zGRkIn1Nv5nQHpTb2Er1fj82ZZHlHz/wAQDTS3fm3v3jIyGgoUbRNnLmzJDJjIyMjUzP/Z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70" name="AutoShape 6" descr="data:image/jpeg;base64,/9j/4AAQSkZJRgABAQAAAQABAAD/2wCEAAkGBxMTEhUUExQWFhUXGR0ZGRgYFx8aHxgcHBwXGxofGBgaHCggHB0lHxcYITEiJSorLi4uGR8zODMsNygtLisBCgoKDg0OGxAQGywmICYsLC8sNDU0LCw0LCwvNCwsLywsLywsLCwsLCwsLC8sLC4sNCwsNCwvLCwsLCwsLCwsLP/AABEIALcBEwMBIgACEQEDEQH/xAAcAAACAgMBAQAAAAAAAAAAAAAEBQMGAAIHAQj/xAA9EAABAgQEBAQEBQMDAwUAAAABAhEAAwQhBRIxQQZRYXETIoGRMqGxwSNCUtHwBxThYoLxFkNyFTOSorL/xAAaAQACAwEBAAAAAAAAAAAAAAADBAABAgUG/8QALxEAAgIBAwMCAwgDAQAAAAAAAQIAEQMSITEEE1EiQWGh8AUycYGRscHRFOHxUv/aAAwDAQACEQMRAD8ArlTXMpRSHvC2orJiiwcdoOXLWSXFjy7wVRUZuoj+bQSVEsugmqazvzMPafCcqCpT8gIZyEISzhzrqzRk2pCgALgbX1i6kg02UWtaCJCsqeu0BzJ6kl2DMbEQNT1BU1ttIlyRuFMkuTzPWNJmIFHw6lLP3tGsxPlDsHf2gcpClgBgB84u5IOJitjaDKGS5zKLAQZR0SUoBXuX9Ib4BhKqlbgNJB8yhawHwptck+3tFCSK5AXNWmVJTmUo+w3JOwEK8eo5iZ60LLKSSNSQeRD7EMfWOxUVFLkpyy0BI3I1Pcm5ircd4NmaoRqkMvsND6aHo3KIZU59LpSdTGoQAwbuYaUtKWc6nntGk2kCGzKd7tyiqlwISnS7bwdTU4vm0ItHkyclrCwaBplcHYOIvaSNCsBLDUCB5c7zXLNCmfXgnvECJ5J11MVcuNsRqhYJMCqm6C0CMorttaJ/7Ukgvp8jFXJCzLuXIiVE0F+m0aSZdw5jKoDNrrFyTyQvV7QUkFRB2eFqCL9Yml1DMBrEkk0yY5A2fWNJ7OOkRNdI6vGs1F3iSSTxGzNa0CzJjguesbMcpvHlwL6RUkhlrSAOe/aNyq92hdUKUXCRBVFQLURnLCKkhsiUVAcoinT/AA5qW1OkTrmpQcvIbQjxOeTMB9ouSWTFpigA+qrxVpybqf0hua3OkPqLXiCZMS5s7vFGSASpFhGQZKmBg4MexJJMoqB9YYy5sxSBt2HtBCaRI861OANB127xkysSFEJIASHPfYRuVIpNKSSVk2EEZkpSw10c/OA5lYQ2pJu/vC/FsWIDNeJckyvqCVMH6QfQ0jDNftCbBVKUpRIKmsB1ixq8QqHlYBooSQhVOApKS5JG+0RzMqASwN2BjWfLmLWou1mEH4VgkyepMv8AK7rXyS926nQRckkwXDptYrKnySksFLb3CToVfSOj0dMiTLTLlhkpDAfUk7klyY8o6VEmWmXLTlSnQfMknckuYxa4uVN1LiNawbHeIlTIhXNiS5TuLcP8AKmpBMs//Q9enWKRMrVTTZ2jsE6YCCDcGxB0PeKtifC6T5pDAu+Tb0P2jJklCnUy2cGz841TSq3N4e1lEtDpWgpfp9ImosPC/KlJUvpf/gRVS4jNCSAWPKDZNE6kgA2Lm0NTTzEjKJaiQfy3v6QdJwqpUm0lYUbBww9SYrUtXcvSRtURy5QB0tePTOIttDuZwzORLKpykpYWCfMT7RHR8NLnOpM1CR1SXYdHb5xjv4wavea7T1dbRQJmbZh9YiqSdba/SLJiGCypTFU1RdmQgAOdNST9IkqeDEFAUZq0k3uxA76PGD1OPzNdh6upSU1IBdt42zkrJIbaHq+FV38NaFJG6nSfoR84AqKCbKU6026MR0009Y0uZG4MycbDkSKUfNGMW9WjyarzPpGyKgs3WCzEJk0ocdtDAc6WQC17xk+r+8LVYldzpFSRiuYEiIzUHMSOUDf38s2MD/3csKLE6RLkhqiSSrnaFmLC4MMJddL57aQuqpiVkhw8SSSU4dn9IMDMXDnZogkqDB1JjdVzqIkk0TLMZEufmWjyJJG6GOVIUW+JV/YRopIJJAtqS/2iTwsoUr07xqhYGr6Npv8Axo1KgaVFSmS5+0SLwvOq/LTqYJlrDWHU9zBshdyd9olSSXDaOVIlk6EB/XSJKnFUiWWbMzW3eIZlMTY73MDV9KhBCQCSdue0XJJKWomTVJlykkrVbez2Kj0GpjpmEYemnlhILqtmV+o/YchCvhfBhToK1D8WYA7/AJQNEj7/AOIbTJ0SSELmQPMnRDnJdh/iBp01gSPMR6D3MYfIqcmaVC3EmXNiCcsi5sHb/nlFJ4qx+oMtUuT5MygkqQCVBB+MjkRq40vFOw9UylnTJsmeqYM1wtR84f8AO+pN7s4eFm6oabWML0xujOwqmDeAMXxtNOGAKpl/KOew/f8AxCyVjiD+IAWYEA/lfnElVMlH8RRDK8zAEqPNh++sJP1mUggf1D48OJT6obg+LTalCStADfElgX0v0hrWlklKQXOoHXtFVra5FOsoQVJGQKLjLysG+kLaPGpniFUpbq/NmuwGpD9IE2Rzs25/GH7A+8uw9pdMFTkmchy5d4a47WMAElgRcxynE8dOfPLKjlS8xYH5lGzdL/OGuBVi5wKZiZ60oGZk3K2Hwg6AjU+nOCYlcjt1UCwQkuGutpFP4qEuYuXMmTJqXBexyPmcC+wCdecJKLjqchBSqX4i3LZTkGU7H4i+t42xdEl2lpLBnS4Accwm/q8KaWYxYJA9PuYJkKDgWYfH09/eMtU/i5U6U1PK8ObLCXM1jqbsBY6FnI7Q0mcWoXJQld51gtvhCja1+cUiespS0LUm+rQABnB8Q7YsSgeZ0sVgUMuYgnbnDJSc6EhKvY66O8c2pce8IlwVjQOWI9d4s1diudUrwXGVLlNgkG5U5s9mvGe2y87wNAnbaT41Lp0KGdMxKi+Uy0FQJHNI59IRGkzgrQSUvdtuihqPWLjhuIyp0sqIBUgMQC5J3bn9IVzgJVUhUoapIWG8pD2zD9XKHMecoPVE2xBrobytqonLnSIKjCw2msXms4XVNZUgAOHKjYPvFVrpExByLBcH0PWG0zK0XbGR8YvXh6QOTawOnDQXYg8oZ7N84yUkAPBYOKV4coKAIjQ0BSS/Iw+M3ygNf7QBXLLhzv8AbeJJFiZLgFommApboILkAMx6wQhDpbpEkiZVU+ojIYqkAFoyJJH82XZIJ8o1PziGVLzC4IzEn9onmJcX0s3097QeuWlKQf8ATYcn0f3jdTMWS0EBQZgS+kNMNlglzsHaBpksqZjdva/7QaJTJADg6Hr2i5JCEkkknUfeG/D+GJK/GWHy/C+/UdoCosIVMmeb/wBve7O2wYxZQSFy5YSQFOAbBKQltSSOYAAcxRNSAXDs5UWERza2VKczCW/U1vS0BVGNolLMsIzt8RcFj/HtFY4trjMS6f4I5fUdaNwhnQwdJuNfvGuKzpNQkKlTFeU/FKmKlEdFFBBIOn0ir1OM1CSuWolaX8qlXIHJR3PU3584Bo6jIkKQAFnY3HqHgTCcTmz5gliR400kMEOAdHKn29vSFlOTILEYKJjao6weSRImujOVkIS5JKc17Em2gu8VuqlAhbEAEsS+a6eqX0i1Ylh6lpMgIUFoVmmBJ8rMCy2Ux1PsIW4rMKgJcpBYboG+9u8F0Bd25kC93jiMeB6ikUJiJ0xBUQwSbEnmjMBmPSLgnDpJlJVIlAqBsXzAD/VzDXs0ckGHgliNekWzhfHFS8tMQsrLoASoef8ATqLctdoASGIUf7/GFy9OVGvmMeK0yp8pK1KSiZLJDJ0VrdrkadrxUkqlj4wpTguEqykkuzHloG3aHOITJ3iZVSFgqLAM/wBLQJjHDC5CDPKQZSQ7EsX2DWUzm7dWiYhkJ9W/18oNqoBTX1xI8Fl+KkS5EtQSNUqFll3SFKIJIH82hxj+OU8gTZVIhU2oUgS5ikDyS2+IZlFhd7J+oEJQJqEp/t6hSTNOXKlPmuz5B5im5YN5rdob/wDTq/7Z5OVKUeUgMCedjcqfUnWHFyaRSi2gMmNUFnYc/G5z1NX5vxXSTz0P+6JplQHdKgG5H9oueF8HzGBmS3CtAzgj/U1gN46Fh3DUmUjw5ctKU3zFKd1AOR1s0ZUFvabPUrQ3nKOH+HKirGdPkl5sudYIBJ2HPvpD6bwJLQ/i1OUp2KPif4QHO9rR0SnpVJWFFJZIZKRokderfUxz/iekm/3MxecrA0H8tbnAixQXVbyDIcjBRx7yizMKSlCpi5hKkkgJtYjc7NswHtFowilPgqC1pcpSdLMrQP8A8wJmdagUsVDzWtmFrdwIZ4NiMlCQifIUvK4dIuEj4bOHsT7RjuMxo/rCuAotYBXYeaSWJoIIDaWzE6DtZiese4XxhTqDrSEKDgqU6klXPQENyMWiZg9JWyFy6aoJmkZ0BYIIOoSrNfK9iBzjnREwJmU9RTqC0qK86gyiwG5IBQAFWD6jkIaGAZF9fPsRF+9R9P6GdDwKtKvN/cFT/lSQ3qkRNilIueWDMLmzCOXYbMyqCQCbkgHT0fSOkCeqjTLmJBWhhnlFztoh2YjrbpvAh049idoR2YG9t5XK/DFyiotmANyC7d4DT5gRYR03Cq+nrUzDK/8Ad1WlQukaDy7jrcQDW8JyR+IolINj4Y05WaDJlddj+sXYIx3G8oxlOUgDbWBKwWva8dERwMkgKlz3B0JT+xhfiH9PZqh5Zkv1cfaHFLe4izKvsZSUodj1ETFWW0N6vhCql3KM4DfAc2nTWElXKKVXSUqGxBHyMbg5DMllzrHsEi/KMiSRnSqCiS6gxINmc+u3WCFTFqIvZu9hCWpxVV/KdB9IDXjitu1/aNXKqXKSsHysAE3udLXiXDVqnzPDkpKlP5twjqo6D7wt4e4ZnzwV1BVLlkvl0UodH+EX1PtHS8FoJclARKSEJ1Ybk6knUnqYu5Kg5pvBTLQEqVmUwLdColR2sD9IX1dBUKmCYZkvKLhDZS2uxJ2d4dY7TS5vhomLUEgvlSQM5sUg3uAzs28VniOtmJmfhzFJAGVtfm1xHO63KAKN18I90q+OZWcbqJgnAE5CXUEpHlubkkBnLB+8CS6pSgcyWD2bc/xoBrppSGzvqO2/1hPh1UvwyCbJVtZ7gxzUQuC06LsAQssldgU+YgeEkuqwtrEWEVdXSI/t6aUJE5RZU6Y5UtjfKFJypGz30i/cCYiRLCShSphclhoGDamyb9NYzi/HJAkrM+Tm8OwU4fObAJYhWpexFgeUPYNKLV7zn5SzvVbCaUMv+0loXWLQqZNDKU7Zt9rrOozdBzgXE+KJdKhUinBXMUjyeUFQzAspSi6eRu9hoY5TKROq6uSFBQzzEICcyiyVKAIBWSdNSeUdHq/6XeKl0qVLXsc+YBrB9mYAQzrN+mUURK1jeUkVU+TUpTPImLUApgAEjMf1DkNho8X7DOGJKZnjTZxKl+YJSgAW/S7mzD1iv0vCUmlmJSfNMbzFT6HkNAIu+FiUhWYsohso5dfmYQyWctoPx+hDnMO3pJ+vziSbxSUzlBIzNYZgHN+drwo4nxFdVJAMqarzPmlg7a5mBBZtOcWLi7CpdQCVqRKWHKZiQNeqQ2YW/aNKKkqJNH4SZkpbFgFFSCSoHcgtuSOTteJiHqOp+PaWzAgFV/Oc+oJM2VlnDMkhTJCgyiQ5sOm/cR7ieIzDLINgv4rfFexffSGvEGBYmsBYlpmhOnhTAoJZ9iQ5v1LRvI4Tn1hkgSxTICQVCaXWo6qLJG+wLawbTRBBoQ3fUWDvL/8A0uxN6CShZCmBAJAsMxAT6aD0i8IQNgB2EJuHcAl00lEpNwkC+l+f3h2pJbkIc+6tmcdvU200WsDWA59DJWCFJRfXT6xFUzGfttrASKklspcMGOoHfcn1jlH7S1EjSIcYK956OFKQj4E3vqf3jccM0oQUplhvV/cl4hmy5niJUlXkvmSAH0DXa+/LWDZdQdSSzaFv+Xg+LPiOzJUjI44aV3EOCaTUBaeomKBHUEGK9P4WMmVOTKWmYJiWdQClAu4PP1F4vtQy9DEaKEMduo297Qx21JBSY7z1TGcLxPB51LMS+xdBdsw+3qIZ1mPz5kpZUfKkJYEAdLHfWOr0iZNUhSJksOhRSUqYsRZ0lrQhxvgzMszJOVNgCjJ8TG73u4tpFtxa8GaXPqIs/n/c5vh1Q6hMUpSW3QSFEs1iC8WrDccxGcFSZAQlCiD4s9gcr38o5gcib6xNhfAE1brmKyeYlIy6OW8qToLal+0XGlwGlp5YaX4isrlazqfSw10AhVWYHYbfGO5zjI8mKa/FE+IfBUpCUFmSCwP+rm8MZ/EchKcy5gSwuC7j0+8JKvitDqliUE5SligNZgQ6dRY841w3Fkr8Qpl5kqUS3VgPtA8fUnExo7H8flMv0+pRY4+IlppalMxAXLWFJVcKBcH1ER1lCiaGmoSsdQ/tFVwxapNRmlylIlTFALQDYEsAoJ0BfVtucXRSY6uHMMq2IhmxHGaMry+D6Ul8qh0Cy0ZD3NGQaBnI6HAp9SvJKD/qJslP/kRpHQcA4MkUoClNNnD85Fk6/Ak6d9e0WelpJclARKSEJGw36k6k9TeIZ6oqXBVFzDKmDB4WJ1gyoqxKlFZBLNYbuQN7RktQJmwtkCbVNE6b3to/zMVjHsJmqUlSMpRcKD+b30YdOZiapxmYtThISO7/ADED1uJeU3YlJu4+bizPHGyZVe9M6CIyEXKn/wBKrmTc0xRlSgoha20TlzApey7sLO2Z4WT+HlBQTTZyCScmfO7aFTAMSL8u0Oqvi+XKQJcxZmKbyiWQwSoaqWNObAE3GlorlHjK0TRNlgoylwQSexv6bRpdYAJ2Hzhjjc/d3nTOH6ddLIyrtUTWWu/wklWbdrE7bmEfF2CTKzN4ZdaQVBwMrki9wWOwI5+sQUOO+KqWVkLU5KlKUQVElgCcugA06x0mgrpeUEeGgam4v3JaNIvcybNQHH1+8Wdnxj1LuZyHgqWJk+UVKymUsHzJdikixB3B+kd1kTUkAFQJI7O2tvWOaYpw3MRVipTOK5U3MpZaySpSlJKTodUh979Ie06pE5SQVDPLukgstD2sdQ8GxHtOU87zHV5Rm0t7y0z8PlzD55aSLMTcvd7Nba779Ir+N4bSSDnWJvm/KjQ87lvrFgo5hCWUvMX1b2dvrGtYkTElKkBTnRWndw/cfaG2UEX7xAiKJeFSJqEzJSbKv5nL3Yu5ewBAv7wrqODU51LTNWnNqCH3fnFkwqlMtOUcydG1PIE/UxDUYgJZLnMkXO5DFiwFyBvAH6fG4tl+vyh8ebInBlblUK6dYacgIDlbuCBpoARyG2sHYalBnqUhfiMXIOodg5sANdOkM6+hp6gNMDpVyLaduT+8G4Vh0qQjJKRlBublROrOo3/aBDpAGGmqG/uTcIc9qbuzJpc4KdiLWIGxYFjysR7xpNr2BBceYJLg76M21xeCXAitVGOk1HgiWrMCQQSGIsczh3DEHbWGcpGmr5i4YA7wuYWs7wLmy6dTrzvEGI4oAkuyFgPlVz7i0TUNBNKBn1/mscHJ0L6j2948nUKeZHOm5hqx5jVnBIfZ2aIv7hgACS3MufUnWCZ2HK/giOloQsZkqfry9DAl6bq2NVC97CPeS0ZJMMVEJ11tYB9S2g267R5TU7Fm9ffT+bwXHf6bEceMKeZz8rhmsSvSMPVKnrWkAIW5Ve5US+mw194N/vkpuSGJy3UAyi4Dvr5mDC94p3FXFNV4y0UpSmWkBOYpdRV+Yh9tvQxzqtpVz1HxVrmH/WSbvsNBAj1GJLAMcxfZ+RgDxO5KnKCc6zlAQSzW1DG2u9tbxVKniAzSJeUOFuFOwPIsdG9tYq+D4zPMsU61eIZVwFFzk2L/AOk+X/cI1FQuYoITlsdRYDvHOyuSdK8efM6CdMFBL8/tIMXkGZMziYXOpLuwtp2+UWjAEJRLCUMwuGLu+t4qWN1swS5gSEA7rYOADoFaAc+bR5wpi6kgOfLf1Ond+sFAbthydoLJ6jpE6GlNwX00h3KqHEVymnBQgqkq3uDDXRZAr6fMQzoSt+I+BjIFRUW1jI6sTjWaqAZyonmKgSYYoyxPJesGqAKCCHGt+l/tAUnWDkaRjnabi3GKyUElpIPNZDe25ikcRTwlAmIQdWKSXAtqLc21jo8mWlYZn2Z2HrzhBVUcsVCUABRJASG8maxIcm9jHIyowOq4/iZeKnI67BKqfMEyXIWrxdGSEiyb3LJDsos/7QDV4XVyCQtBSobOC56MY7Dj2KNOAzmYtLECW5F/03Zxr6QMnDxN/FmS3W6glJB0B1Jdr6xg9UwJtRQ8kf3/AHCl9AG5422+v4nLsIqFTsspCDNmrNkp2/YdTYR2zhzhsUkv8UBa1ZSQTmCSH+EK7/EwOmkMcGw2XLloIQhClPmKWDs4Gl7CCMXqQtXl0AA/nvC3VdYExl12NCh77i/kPriD1s/pPHvAsQniYkpWnt9oTUdKJc0rA1SEkbWLuIZLIG+m8apIN48+/wBoZy2tj+3/ACGXFjHtCJCw7glPqfnB1NiKgohWUehO1mY3v2sRCaaoRmHhJmhxdW/NnZ/c3jp/Z/2nnZu3tvx4gcvTqQWjCr4lkJJQpakki1lJPoR1hDjuNoSRNSPgckA3WkEAkApf/t7EA7uDFnrsJp1AKKHIcve1rudtflFcGCSZkwrAUouAoAlQbZipwBc2fnHdL5kQayCT4P8Aq4gMes7cRHT8WAATEIJdgFHMkpBdSXURlVbMSCUi1gzwww3+oHiKEtQQpYLCal2FgSFBOl9S4FtLPCXibhVRCl0+dCUEfgKQR5r3DBi7/FpY72iuYBJmUwXMmIWgTEKQElLPdJJD6fCQ7HXtDGRxou6jSYdeyizOjYnxHUUkpCciJs6avLKlpUS6QCSWDkgN6AjscwbHapSs1TT5RfKqWhTgOLEG7G3tFN4T4oQnEUqqEZUqIRKZ1CWHskADc6qbcvHW6/EF5cslBUT+YswvzJYRkn0g6uPzuYdNDaSu/wClQc1+YZhLUbOPKSp//EBwOsHGesSxmGVamsfME6OS2rDaPcPIQnKAVLHxFrZrPez3iDFJqkozLUBqGFz2Aff1jL5HCXf1+PmYVFLVUR4rgcueopn1E1RN8iZpSGc3yJVkb/a8aYZwfRyAVSULv8SQoMrUXdnZye8JV4xKQtL6qDlb5so8rBR/WSdASwBfaFFR/U1f92JIlo8IrSjVlAEgZnSoh2LwLCjOmpht7bk/vGcpKGlP7D9pbsVqamUlSJRUlyyFWmEANqlRDHUWf3aN8G4plk+FMWpS0HKVlDPpcsALl9B3ince1ykqTNBzJJbkRawZ2O+l4CmVSKmmE+W4UHCnZ3Fi/XQ9jGRkyJ6hxN9nC9XzXttD5iyFTCoN+Ir13cdC8LJtCslcxIGUJJUX2FzaF/8A6sps6hYqyqDiygOWrFJF+/KC6nE1eGrw2VmSQx6hriEnwMMhI9/5nSXL6APH8RTT14Slc3xCkqOVglRcC+oDXcWjROMKlEMHB6gQqyzEWIZCg5D76WAt/BFm4NopE5OWeph8OV8pOV3IJ9I6DY0G9CKuxO+8UYni6pjy1IsvTvoL8ozDkTABLyvltbV3iw1/DcyZNQhKUJAUEJCSBoeZ8yu5iyy8BRKDl05lEqXlBuHPxG7C8DLJpoCYGx53lb8eslILeQBPl8oWpStRYlm29ekWWgmryIKxlUpIKhyUwzD3eEHEVStMyWSlWVKWCjcFyS45a/OHEqqzBPNh/PlG8LanWoLPj0qT5jhNRGQvTNjI6lznVLjNVAyzCPhbHPFQJcw/iJFj+pI67qG/vzhyqNGZE3AJBAOUkEAjY8w/KEOFcRTUTFyKhCjkLCaGBUNipNhcNdPPSH0oxLMp0L1AJ5wJlPIM1BVVWRQLlphCQ12frG9ZKkLSEJQtZSpisXY75SNxuBYb3jwYeCkoOhuOkAUWImUsSJjtmJtYKvfvqbQDPjoFqu/lDY2JIAPHzhFLgykLUUJUUm4Km8rAAByf5eClBoExDFPEKSluiQ4yt231iWlkTFMSNfnHl+sVFy+iyTv9eI76iLeGis8mQgcwrcf4gGsqikpuCCSG6MST9PeDk4TUvZSA40IbL1F9e/tEX/SswrSqZNSoC5dSnOm+jNZg3cQRfs/M5trJrbYgfr7/AKftBa0HBEFnnsYHCmsLRJNqlSMyEK8QgEsqWBYM7G5Lv9bxkieJyc3lSrRSXuD2hTq+iKKcl7+48fgbNxhWI5G0j+INv13hvhFNlAsAeUAyZYBBg/FsWlUsrxFm5+FL6vp/OkPfYXbOpjyIv1LM1Io5jCqaYoSUnZ1HVvT5QZMppcuV4aUsnfa53J3Mc0wDiKnTVqf4VF8xWSSoFx5SA3NnLRYca4hSsIyLABL6hlBjYk6De17R3lyqyljzFmwurBRMmDw1nJOISnVLDQ6BtWsWJ5Qj4kmyp0olV1oG3uT/AC0J8Q4pJewsWPmd7j4SIq1Tjy0TSoONCeVtARu8IlNii8GdBA4YO3InslMtExKlWc2cH3cCwvDqVxTULmBctZUlL+XM7pBOiH18p1GnJ4US8TTNUMyUpL/Ds5uG7xasI4GVVEnJ4aLOtaLf7R+Y/wAeLBpgtEn4Q7AOvccgfjHvC2LzZqM61MC6i5bkAH05fOPeJKySvL5rjcHym0VPHeEqmUWlTVTEJNglRTlsxCUqUosxZhr6QlqqVZbNOmqbVJUxS5fRufLpyEZydutGr5X/ADB4unZ27i1+tfxHeJrRMQqWkgEg9QT1MVSQlXjhKkvlIJDaMDl7hwLiJKvB8iklMyYCdCFl3gY1FRJUCFlYQbhQBtyfX6Xi8QQilP8AENkw5EFkX+BuNOOqseHLB1Ln2DfeDcNpPCo0hVvLmVfdVy/Z29ISVkw1c6S6fILrB5Wt1Bt3vFixmrAQw3GkbyDTjCfrE0a31Sp1s5Jtms7jWx3tzIa55R5JzBwx019j+3tA5LKuzi+mYdHBsR06w1qcSQR4ixkm2QqUlJNkpSyjZgCG32GtzBwtrtyITuU2/EHqEEpFrvZrww4crEyRMRMSPMywo7flN9BoGfc9YSzseu0tDd+fNm06H1jyjki80qL7upna/taNZEU49L+8zrYuCs6PhlamYgLTs5zkhT8gG0/zF8wWlleHnICllINxo4B15XjlfANLP8QzpYT4Cn8ZCzY2+JGpCgOYY6dRbZfHCQVSygJSzJKXsXIZR02Bt/wtjxqjX8Pr/szl1OKH1/ME4pk5TnWgZEq8yRoUnW3MQJTzUqYo+BgEtyEHV9WlUtYmB7Mx3ezfOIMGo8xSlKW2DfsIP0a8mD6hjQUwhKLaR5F7psAQEgEXaMjo6DEdYnGaGe3mQSlQcv12b3i84NjiZzIX5Zvoy9bp620+sc6w2iAcqUWI2Optbt/mJZ1RkIILHQNr/LxuDnWkQQhXR/51ii8P8YBxLqCWsBM9CWW3bX3i7y1aEMRz5jpGZoGa4nIUuWpKGc7HQjcPqO40IEVEIKEeFPIQxORW4udSO+sXhMCYthAnpGyhof5tGGSzqHNVK43EpVFWmRMUJgDkWOyha4PPf94vlLiyRLZJY9T7tFRxTDUyUZZmYzCNzmQEuQMjjUgDRmvzimyMVqJUxRylcp/Xr3EccIP8lu2N6+qnQDa8YOSdcwtS1LzKUw1cb7w4rKsAW+UctwvisGwW5IAYhm129oslFjSZhAUbAAAA/WGEydsaTMPhLHUOJ7i0hMwmzrNg25Ozd4QopjLm3WhP6hmv2b1B9esX+mp5S9gRs6tYVI4JoqZRmMfMSrKDrv5lFye5hTquhOQFl/j5wuDqtPpPEAk14awJbdvoYD4hJnSmSkZgXcl9uW0SYoiVObwxlWl8oKlZL6uyhezP2jfDJU4IV4ktgnyu5OZRdjcPlYPYbxyl6F8IL42HxHz8f1Ch6fda8RLQ8HylSc4SErVfMzkE30IPP5xWp1EuUtScyVG92fe5Ymx7M3rHQqerPwZSAbOAQ29/c3hDjXByZikqlqmJP6UG/MEaw0n2gjsMZ2+PO82FKkkmIKDCFlSch85UGfm9vSOm0HDEmlRnXKQtZDrmhOjXyoBcpSfR92sIZ4HhMinSg+G0xtVB16XZ7h4nxLFCFISkONxqW5esdGlxKSx3ipys5ocSLDMUpcpOdIY2vZtmO/poYjquOKJACDUpUokJZi7qLB0hNrtFbxmclUwCfIQkK8oLa2uGPe8CpoKctlly7aMhNu1rRePqdI0gfxNPgW7N/Iyw14lqCyops5Ghb+dIpyKbM61lKloJYhOVh+XmTbV3DizQ3qLoUkWfXq3PpaFVJRzJalrUvMVMNLJSNAB6ws9E3UNhbSvMqOK4zlW01CcjsFpGncbQBiWXw3BF2u78ouVbhEqbLVlZzqR9xFI/9OErxJJso7m+bWzxvCE2I2h2ytxc2p6gMgS1ZlIQc49XAG6iHUSR09Zf7haiEvc3YagbP3eF9BhxCbAuC+Ybe2kNsB4fqZs0qQQw1UVZQQduZMNZNLHaIHuoR4uWDhvhVRmJmnlctsQx+XzEO6rhKlVMKUAZmuCo+ZgQ56k3s0T4dUKTL8KXqXzzC51Jska79u0NKzCZ3hfhkBVlFW/udOdjC3cLfcF1zDVR9Zq+P9ynVHBy5EweCgGz5AFKKuxI0Acl+XrCuThVQipIn0xMq5dLHMdQAx0Ojaxe04xMpx5wo2ZSydvbpFRq8fUVEoWNbgG3I7D5RFy6hdf6hRib8vPmPcJw2tXKWApNJKu9hmOlkpN0jW5+cLavBZSUsleZYcuTfsYJk4mpcolRYqJYvdup33vyaEFTNIOVJube+sQBnOnxITptjJMOrlzilKgWSLqZgToBrrHU+DsPAT4hF4pPCmDFakoSO5Ow3Jh9/UXGv7aSmjkqZcxP4hGol6N0zXHYHnHVxAY1uc3KS7UPeB47/UmYifMTTolzJSSyVl/MwDkEah3Y7hoyKCJXSMgRzP5hhhTxGFMk5MtrEn107xDOkAl0g9X6sPsYPUrLl5alvm/ufaIpa30sWAfn8I37mH5zoMulZkkta9rmx/eHHDWKrpyEMTKO36SwduQ1sIW4lNLuwVYh+fT5D3g5SLOSAAlz87RRFiWDRl/osSlrOUKAV+lVie3P0hpLjgVJxKkzDJmWTm/DW/w8g/KOg4TidUlLCYJqXHxEhQYvZYc3/wBTwv3SpphGO0GXUhl+m0yV2UkEdYArMDllJAQADEVHxTJYeKiZKLtdOdPfMh2HUgaw8o62RNDypsuYAWORQVflYwwrKeIAhhzOWY/wW5JSlx8x2iupkVEg7qSNlajsrf1ju0+kB2hLiGBpXqIy+JWFGaTIVNic5w7ijKfMcpe2a3z0hwvGPGupRZgBflG+K8IJLs3YxVKnhyZLPkUpHY29oRydGKoGOJ1PuRLZLrUgh2iwSMfQpBBvyjktRTVidFBfexjyjxSpCwkyrk65rNvtCeTpsiI1VRG8LrxORc6xKrEvBk7FgSAkJCRqSBt945dN4n8FWWYFBxYgOPUx5K4nlH/uN6/bWEeh6NsCWPf6/wCzbqhNXOv0s1E1WVMwtu7fWAscxmmpZalaqGjm6i/8McyTxPLDtOtyBhZjOMyJ4CVzNC4L/Y6x0FyP/wCd/P8AUGMCA2W28R946KpRnls5JDjYdIkm1ZRoX/eKxLxySlORJAA6uTGtLjiBqQeV4CcDeDGta+ZeqeqDdYlMwrSQwGwipyMfR07gwVT44klifWK0sJjSORBK6cJayFFQ5Ebab8rfKNaqSmqlgyyDNlsFFtblj8o0xZCJsxK8wIAuD9R84a4XUyZTlCUpJ168osaV33uEdiyysI/u/MlEuYVOxAQouX6CLHw9gFZmRMmJUnL5gk21sXB3YmH6eLsiQyU5uf3MDVXF0xQYMPvBmyJWwiq4st2TLhQploZ0gHcgW9zEGL8QIQCEs55XiizcYmKF1sNbwqTiiEuVrHv9ozryMNKipoYEU6mNy11WOZklJYg6hhFTxmlF1JNme1j/AJHSAqjHMxIlyyrqbD94SYnLq5vxpWRsECz9hf3jeLpnuyZH6lEHpEey8YBCUAgzAPhB06n9hDfB8PUpQKnKjA3CeEKMpJWgBWmlzez9Y6bwtg2U5yGA3NrQ/jwgcRTJnLCzJRNRhtGqfMAMw2Sl2zKPwpH1J2AJjklRVzJsxc6cXWs5lHryA2A0A2AENON+IDXVPkP4Eryyhsf1LP8A5NboB1hPIl5j/pG/7RWRtRocCaxoVFnkz1Msm+jxkHhHaMgeuG0T1SS5STcWLc9C/v8AONruAzsSfQP+wjeqQcy1h91C92JIubX8sK1AgnK97B/53joTmRqmaFMFFkvd+ZP/ADG06qSsE7W21v8AL9oFp1K8qmB9N7kMecbIpVqDaAOovbX0f01iSpX66Qj9CWNnYOWbUt1jXCcfmUymUSqX0uUj9uka1lKvMQL3+wP8/hIiqYlJctr9E6fz7NhlDbGbVipsTpeG4xLnJzBQcs3IxtPpEFQUzKFwpNiDzBG8colT1yFZparPcbG3KLbgnF6FsmZ5VdfsYWOMrGlyhtpcMLXOlKzIqJxVo61lYPdKnB76w/lcWzkAmdITMDgPKLFt/Kp39xCGgWmYXBfkB/NGhhMlEqRtufnrA+6ynYzZxoeRHFJxPRzSxzSi7fiJYf8AyBIHqRE6TSznEubLUdGCg/oN4SzKQKSoEBj/AD30gVWDS/DCSBbdrxf+Uw5Ez/jr7GOK3h0HQNFfxTA5iElSACRdjuN77WieWmql3lT1sPyrOYH0LjfpEddj9VkyzZQUN1Swyj6Et9Its+N1IImThyD7u8QT6aUWM1IB5Pm+TadY9VwvJVfKG6Q2oqTDppTnXOkqUPOlRYE9ZmX2uPSLlQ4TICAmSQpKbBlZtLM/TSLwJtQqvhBFnB9c5evhSXy+URK4TRsI6pOwUGBVYHB9Bk1icxXwknkIgVwkOUdRXg7QNNw4xNBl6hOYL4R6REeE17E+8dLXRGIzTX0iaZLE5XiGEeCMyys9n+ug9YIpMDK0haFLym4uY6aKazN3DRiKEAMAw/hiaJWo3Ocnh+bstfvGDhycfzr9zFu4jr10wSUU6pwN1EE+UW5JL7+0OsLlpnS0TEpKQsA5VapcaEcxFdseJrWfM50jhRRPmKj3P7xFPwdKEEpSp82W6SL7m4uOuhjq8vC+kbzMKZKlN8IJ9gTGihqhBlhOUUuGrOVKXQ5bM1z25d+oi8YTgimSCMxG/PvBnCGDS6hap0xRXMSwCdEpB0YD1jolHh6U6CM4sQUQYfxFGC8PhIBX7Qi/qjjwlSv7OUWVMH4jfll8u6voDzEXXGcRRTSFzVaJFhuo7AdzHz/jFXMmzlzFF1rJKm5nQDoAwHQCJlehpEPhSzqPtIJTHypD84YSkgBtoikICUhvU/V4X4rj0uUGHmVyH35QodzQjooDU0bXjIoE3HahRJz5X2AsIyN9h/hBf5SeDLridUynGhe2zAjZhzaNaWYQ7ktqN2YEfUj+aZGQ9EIznVLOBZgQkNuQL+xEaTpnlN7gH5JH7x7GRcqL6hyrQap//I/xG2J0x8EqGVyDbl5Uj1uD7iPIyJJEFfStqA7h27iEVVJZ+/7xkZGTLhOF47PkfAokcifodo6BgP8AUFKyErScxYF7+xAjIyAZca0TD4cjWBLtS4iiaBkdzbkR3P8ANYNN9gzxkZCEdIkZTqPX6/tEMyXGRkURLBkE+kSdQDAqMMSk5kKUhXNJIPuI9jIxxNXC5OI1soAJmpmAE2mB/dXxH3gym43SFBM6Tk5qSrMLb5W09Se8ZGQdc+ReDBnCjciOsKxeRVZvCUTl+IFJDPpraC5tKCIyMjpYmLoCZz8qhXIEFVRiIF0YjIyNzEgVSiPRSCMjIku5uKQaEAxOiQBpGRkSVCJcmC5UmMjIsSoXS0iEOUpSH1YAP3bWDWjIyMmScm/qZjxmTTKSWRKJGmq9FH00HrzjndTiqJSXI/zGRkIn1Nv5nQHpTb2Er1fj82ZZHlHz/wAQDTS3fm3v3jIyGgoUbRNnLmzJDJjIyMjUzP/Z"/>
          <p:cNvSpPr>
            <a:spLocks noChangeAspect="1" noChangeArrowheads="1"/>
          </p:cNvSpPr>
          <p:nvPr/>
        </p:nvSpPr>
        <p:spPr bwMode="auto">
          <a:xfrm>
            <a:off x="0" y="-38417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72" name="Picture 8" descr="http://www.tasty-italian-cooking.com/images/cornetto-with-ca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657600"/>
            <a:ext cx="344424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Italian Breakfast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4038600" cy="11429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Cappuccinos are common with breakfast in Italy.</a:t>
            </a:r>
            <a:endParaRPr lang="en-US" sz="2800" dirty="0"/>
          </a:p>
        </p:txBody>
      </p:sp>
      <p:pic>
        <p:nvPicPr>
          <p:cNvPr id="14338" name="Picture 2" descr="http://upload.wikimedia.org/wikipedia/commons/4/4f/Cappuccino_at_L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0"/>
            <a:ext cx="2743200" cy="2057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419600" y="1295400"/>
            <a:ext cx="3810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Breakfast is a small meal.  Pastries and coffee are eaten during this meal.</a:t>
            </a:r>
            <a:endParaRPr lang="en-US" sz="2800" dirty="0"/>
          </a:p>
        </p:txBody>
      </p:sp>
      <p:pic>
        <p:nvPicPr>
          <p:cNvPr id="14340" name="Picture 4" descr="http://gracessweetlife.com/wp-content/uploads/2011/01/wc47edit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819400"/>
            <a:ext cx="2286000" cy="167268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143000" y="4876800"/>
            <a:ext cx="3352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morning snack is eaten by many Italians.</a:t>
            </a:r>
            <a:endParaRPr lang="en-US" sz="2800" dirty="0"/>
          </a:p>
        </p:txBody>
      </p:sp>
      <p:pic>
        <p:nvPicPr>
          <p:cNvPr id="14342" name="Picture 6" descr="http://farm1.static.flickr.com/145/347158044_e5dc6678f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4572000"/>
            <a:ext cx="2743200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Italian Lunch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15240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Lunch is the major meal.  </a:t>
            </a:r>
            <a:endParaRPr lang="en-US" dirty="0"/>
          </a:p>
        </p:txBody>
      </p:sp>
      <p:pic>
        <p:nvPicPr>
          <p:cNvPr id="15362" name="Picture 2" descr="http://thumbs.ifood.tv/files/u103/ItalianBe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0"/>
            <a:ext cx="2986089" cy="2514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57400" y="52578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Lunch is eaten later than we do in America.  In Italy, lunch is eaten around 1 PM.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48200" y="137160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is a 3-course meal.  It has an appetizer, a first plate like soup, and a second plate like fish.</a:t>
            </a:r>
            <a:endParaRPr lang="en-US" dirty="0"/>
          </a:p>
        </p:txBody>
      </p:sp>
      <p:sp>
        <p:nvSpPr>
          <p:cNvPr id="15364" name="AutoShape 4" descr="data:image/jpeg;base64,/9j/4AAQSkZJRgABAQAAAQABAAD/2wCEAAkGBxQTEhUUEhQWFhUXFxwYGBcXFxcYHhccHBgYGBkYGBkYHCogGB4lGxYVITEhJSotLi4uFx8zODMsNygtLisBCgoKDg0OGxAQGywkICYyLCw0LywvNC8sLDQsLCwsLCwsLywsLCwsNCwsLCwsLCwsLCwsLCwsLCwsLCwsLCwsLP/AABEIAMIBAwMBIgACEQEDEQH/xAAcAAABBQEBAQAAAAAAAAAAAAAFAAIDBAYBBwj/xABDEAACAQMDAgMGAwYDBgUFAAABAhEAAyEEEjEFQQYiURMyYXGBkaHR8CNCUrHB4RRikgczQ1Ny8RUkgqLSFjRjg7L/xAAaAQACAwEBAAAAAAAAAAAAAAAAAwECBAUG/8QALxEAAgIBAwMCBAYCAwAAAAAAAAECEQMSITEEQVETIgUyYaEjUoGR0fCx8RRx4f/aAAwDAQACEQMRAD8AM6PbtGR9xRbp+vW3wR8pFC9Lp1Cjj8Ksqo7AU4QFdT1W28TH0YGol1loZU/jVVf1inA/qKglMLaXryDkE/Kpr/iRP3EY/Of6CgZX4fzpAD0/CqlrGdS6m93kMB6AED+9DGY/wv8Ab+9E7iz+7+FRFT/D/SoZKKK7udr/APt/+Vd2t/A/+pPzq17M+n/u/vTgvPl7eoPp8aqWKuxudjf6l/Om3N/8LD/9iirLT2WPqKaEJ5Yj5f2FAFM2yezc/wDM/KpLYYcrP/rJ/pVgWx/E32NdhR3b7GgCubkfuH/3/wBFptxpHu4+bf1Wp/Iez/Uf2qNlT/vVkQzO9Q3JI4H7uT9sisyOpXLb7kdkb1Vip+4reau2jAgqD6cfz7UF6H4WF/U7WkosMyrPmBdUjcPd97dPoppU8aXuGRztRpgtvG+viP8AFXY/6s/6on8aC63qN26ZuXbjn1d2b/8Ao17Xc/2e6L2Tp7MqWyHDMWQxA2liZHeDIzWR8Q+AVLKdJhRct2WQ73Ys7kG6TMbQCJAwArHFLWTU6sossfBiuidMu6i4LdpSzngeg7kk4AHqa9F6t4SfUsmdoRFtqqrIhRnzMy957cRWw6J4f0ekY2rPvMvnZjuLR2PoJM7RAq/1bV2rC7ncBR3JA+gEjv8Ayqk1e6fBSWRt2eZ2f9nty29u4pBCuGZWwYUhpBUkGYIj9C8OopMBs92PC/eJPwqbxB43UqLemLFjIZzgD/pg1mdN1RVYl7e9SIIkicjuPr965vVpTaV8ENtqyXW+Fbd1WuJe3uTPmIyScliB8e3es/1tUsp7JLTbv37twQSR2trMIvx94/Ditb0sDVbwQlm1G1VTkn/NPOdvzzXDpQls4W4sQwIXj69gRMU2OeUdpBHJKtzyi5cM5oh0TS+2cLMd60q+FrVxw6sdhnch5HMBTHrHPb1qnd6DdsNuQGAcMP6xx9a0QzQye2L3HxzK9zZ9G6elpcCjSOsYmaDeHrF66AfZtzHBAP1OK0+n6V7Od8Se3akLFNPc2Tz4lG0CdQRVJiMmi3Wk2gE+tZzV6mOKsrsMc1ONjH1ME5NcoS+pEnNKtCQtm70qYqwEI9a1fQOkKihnALfy/vQTxN1Ee1j+HFdGzn0UGc9gTXRcb0/lU+j0ly5BVGz3gx9ziidroV0+8yr9ZP4Y/GoZKQG3t6CnjdFaOz0BB7zs3yx+Zq/Z6baHCA/9Un+dUbRdJmLGn3HG4n0FS2+iXG4tP9YX+cVuEdQMQB9BSGpT+NcfEVX1I+SdLMlb8J3DyFHzb/4irVrwf6vHyn8xWhOtQcsAOZJEdvj8a5/4jamPaJ/qFR6kfJbSwOvhG13d/oQP5zU6eFtOOQx+bH+lF1vqeGB+Rmum4PUVOteSNIMXw3ph/wAIf6m/OpV6Fpx/wU+on+dEAa7VrIopL0iwP+Db/wBC/lTx02z/AMq3/oX8qtUqLYUit/4fa/5Vv/Qv5UNOrs7mFkL6MyqBn0kDNGpBkfegHViCSiEbvQYgkbQSeBEk/Sk55NRKT2K9q+hUwQzRLncIBjuw7kAY+HehN3VncxQFUUZgt5mgT81BOW4wTMUR6BogLTWiFM5uTlQYggnucTE+k1ivFmsvu5tqyezkDC3jvjIkW7ZkTwJgwCQK5mb8SEVXIi3Hdllr7ASgBeS6tuncFxtXMsN0GRIwMVnvEN+/ecG9yuONoUenwz+sVqdB02/7FWtrb3smbl3cLgz7u3bNoY4D8RxWe6l4O1sFyEveaSAzyTzjdycHv3o/48oxSiRvyUer9NWwxZ22jymf+pQ0Ad+9P6F7O+Su5SRxHcTgEciu+KLz6pLYNhrbq4Vky58qwGMDAAP96fpen2rLB1cllYNEAcdszPbOKTOMce7ZfWG9L0xbYAQ5BnJ+M+nrFaDRdPtwW2zlpABJIjgzHf71m7XVFg5z+ZH5Gp73V3EexI3E4/uO+P6VOLqEt2rKgbo2nvXSRZQxPmY4VfUFmwPlz8K2t+5bs2d7bGuqsSN20sRCiCc57wMZoHY6peJIu7ifjiPkOKF9YuXHuQI2xj8CxaePyFVjkep0uS1bB+94sW0owqiPLubMnJLBQAeeBTNB4nN1v96uM7dpG74CVrOdA8QNYckLJOCGEqyzO3PE88DitFr9dpdRphdWzbtaj2nlFsAErnLEKJxI+YFbsajKO8mn9gVC62l64A7Kdp90geWJg/iO/pWX1lkiZ+vwr07wXp7j2SXLBScBtpVh38pyMzV7XeFrVzgBT8OPsePvWiOG4p3ubceao1R4YdP+s0q9TbwMsnK/jSo0SL+ojY2dSAsc/hVa3prasWW2u4mdxEn7mTUVjip1FabZnpE/tCaktJPPFMDbBu/QqhrNeySSQRyBSZZkrRZIJam2SPI21u0d/nWP6n1y9bb2bEq849ziDkk/GIPGD6VaPX7xObZUZztYD7nmotZ1PT6oi1dAV2kKcNBOO/HNY1lUn3NENuTLa3U3JYuciV8xaFYzDBkMBsSOQecjNVdPq+RuYiGzO0nHxJAXBH4VY1+ivI5sXJY5VG2b4A8wKyZM+fyieRgk4qf4EjznzW1DHcAEJXb7xDkEQSJBBJXd2p60l3qKh1rPhRn4H5kzPcYgD8TzMNUdsM6I+4Dad0tzLNiEAMYxz8Kg1YZGbcdq2nhVYibeZU7Nik+7nyegPYVILS3dzF90QfcYbl3ZMBYBEzBid0gnirNIopMt6bqD2nBRjtPYC4Nyg9vLIx+NabpHiBnHnBJ7qSWYwDxiSCQe1Z6zqLaqNrgAgIwhtygjz3BKkbQTG1YJhCQYzBqLlu26tbZiRhLoL+6pO5yoZTO4kBAQB3kzVHFSLW0b+3eIXdZYT3yQOx9YPft61PY8Q3A2y4kHEnkQYjzD1zWR0fWCwtqol391GCDcslUcgEbX2gkwSABMgYojpb6XQoctvAAG791jJGZ2jIGDE5xSXKceC6jF8mss9dQmDgzgSMj1B4+nNSXOtWQDuYofirD6jEGsgCFhGA23GmcAMYxj90kg/YetEFum0AJ9paYHDEMRn4ciM/SrLqpi54PygnW3b9y4AmoW7OA8KhHJlhAIjOc1y07FDaDb7mWk7R5cAtxPLLE7jmYq7rjcS07WHG3DBgoYqAdxUiRuBiPWCeYrJ3fEF20zXX2OzIVI3kKwkYU9idq8gzEZmsbinK5Pnldv8sxz6TMt0rXlf2zUB73sgvtEVeDjeCO6iQo+ZC5oXqLftYU37m22d02v2eeAoyY5JxHE1kNR4+val9lmwAWG22AxcgxgiQAT9AKHW/F2otWlt+zSd27cwbzmckgESe2PtTnCTf0M2zDHXvEj9P1KpaLXV2K1w3bm5mYk+VmAwQsQeciZGK3Xh7xpYv2rRKXLVx5KIwkuUkvsI97AYgDMdq8f1dg3i9y8fPcJYgdvyAEfLivVPCHhhxYtPfUpcQL7MfvIICSMeUuozORuPxp2F3tEN1sjSa+5ZXzvtDHO5gBI5Ak8dvtWGvaK09/3cNuIRcDJBWGU5XaT+B+FW/H/AI1t6SbOntW3vr/vLjAEWye3/wCRvNnMCe+RWQ8KdW1Oodgy3HBO8akkBbbd7bE+VgZwgyOwIwF9TC3bey5J5NqNBZRdpt2wBHIVj2md0k8iJJ/pQbqOrDuAttCQfLCA/IqIwfgBU+ot3WEg2SQPd/aCfgDtAn6xVTorul0NctMkBlJmQSysFEx3JiZrFPLCSqDQJVyP0z3Zna+PelSIz3kZ/XpRm1rEdCQkcgyI4J5U8SIqI6hjiO/pU+mtszqDG2M5M88RHHxmsizp+1DFCtzHdUJXUPAlXXdOfT/5KfvVzpenYlQquXJJUASCIUjaOZndPbj41U8e6xV1gtpwttQ2cncS8D6FaHaXqV0m1qA0NbuSFEgAiGED0jFdOMNFairR9E6CwLdtEAjaoH4Z/Gp6xvgTxW2q3JeYe095YAEjuMdx/I/CtaNSm7ZuXd/DIn7c114SjKNocpbEL80qewzSq5Ng2yMVZUVHaXFTqKgkbftFkYLG4jE8T2n0rCa7qz3WaxZxeTBD52EYkRMiTx+dehoKF9d6AL/7S25s3gI9ogUM3BAZo3QCBiY9QazZsGv3LZjMcktmAl1Bt2Z1MsdoGzl8+gHcnj5gVc6Fp9MVNywkOrqXDBiwPIBLQIGYjy4PxoLrNQWe3YvhWbzKWDSrspnkfvBYMHMTmqSaLaSq3LlttokIzLg8gEQHEqRj0pEcjc6aL+m0bPqd9HJlioAO5SIHHO+PKQJ4IkTWZ1umuA702XlcQyMJG2PKUOCOSfKRwO3ETdea2fZ6oSixF1QWiBMsB34yo+nejWm1qXbCXrDG6hk7jMyCQykESMg81E009Q2LpUZPUaO3EsjhVcI6h7gQjMFGueaSgLiccY5ild0bi41yyrgLcYbRIWQJSBuDE4ecALtJEQI1/VOmWbo3RsdgMjET6zj1z8aAafTBPLeDEgkKWaP+IpYlVnzbSpBMA5k4FT6jWzLKCe6KdsB2d5IVIG7Ydrkrt2qMGWMHcTuHMQsLYHUEK3DcXf7QqpRyqWrbJaCBiVDXLZIUiDPumRy1W9bpNks4tOoypJnYysrA4Vh5l5AaDuGDFBW0BW3xAUwl4q6lgCx2hYIJKssKTgII71LltuGm+Bji2x2gMpaZj9oVjymVVULQIHodh9YLbHWCp85aPLB3A4KMLgEABVzCqFMdydoqW/ob6923EqhUF5cGIXYFnysox2aIAINMfVe2aJS2DhmJZLZWVaVySGYlgRbUT2HmND3ISoLWOrsiCSpRtpQMsqQpbcquDMyVxAIzJwCe2+oHD2oEnIEgmWY7lky2ZErwABFZ649yyCnILhlUNbZW98FmKt6rABMdzGAXf4ghw0rdVRABDQFWWgYmN0jgepgGk5Md7jYzrsbXTaht26fMQCyGPMCJz6YPIFDOsdF9rDaVVBAAa1IUADG8EwAAAJGMDGcEdpPFSlgG0yKYI3I5YDIA3EIIBnntGYFO1/iY3A1q2otsSN8rJMRAJByvw+tZJOUdmnQyGaalcFT+wPteFLdpdp1A5JIt2/Lu/wCtmG7P+WOKC9X8KPue9acXAoDC2AVZiu0EhZIby7jgzjiiLai4p232dF7OoBBn1BwfwNVE6q6MATtMyIOMZDKfSRg/fvVIZM6lqbT+hysnT6Hv+4K6b15LV63cNveEYNtY4YjKyR2DQY7xR3r3j/Wai4bdpDp/LJ59o0yPeKgp8AoEetV9AnseoJqEthrNxTc2r7ysyncqKM+V90QIAjijXiey2o2XCgtOp8pklgv8L4iG+sTW314w27MyNbmL1ekm3sPvmZHxMH716RqNM9m3aQ2/ZqqKqge6IUAhSOcyfUzPegGi6bbW4d59q6gMVtK3l4OWcKuARwT/ADjUWPHVi7bIW29y2MMXUMoPPvCVBj/NS88PUhUnS58lYTBh1DLkR+P506x1Npxz8h/Xv8eanN/T3ARbEf5TgT2gmhOo6XdAJXHoCefqMVyfQS3vf6D1uFTrQBJb7Dn5ZqQdYCKXiQMCQQHbss/ifQA0B/w1wQWWY7Anj0GKi6hq3YEvt22wQqKCAPlOc4yc5oxdOrstVmR6hr2Oou+22vc3kk7B5j25E7YiB6RRvQuGtbX2g7gVRZ3HETgQB+NV9LozqCx2gvgyMH0AE4MARB9KbY6ZcVwAyg7guF2NJ/d2jM88dq6s5Rkq7lK3DfQr9yxdFy06yNwBOCu5SswcE59TWu8La2bttnZiQdzscnM8k/qJrNWOm27G4XEDtjDAqUzMqRx9QRWl6R0e8wYoBBOJMHGIMjtRglKTWl2RTs9LUhhKkEHgjM0qzWk8POEE3YPcAEgZ9ZFKuspz/L9xm4bQVKopiCpVFNLj1FDfEPUfZW2I7Dn0ohcfaJrF+JNXvO0ZLAxMEZ8pgccY7/Say9RkpUjRgx6nbOeHLDC073BlyJDAyRyOeeZodptb7XUtYZEhRutv5RO4wygMwBMEYBmBPpRfUX0sWBvJmMQDkztGO2c8jisb4X0rXdXdvNG0EAEbR2DcLJIiIYg+hImDVQUqgNm7TkzS+IdG4IVocuAWWIhAYnd2PzxQPpOpbRBlJi07Z4PsidwMqMmfLPwWRyK71vxOtoXSUa4LZ7XFt5LEKNpUMw3bRMYBMjibPWOntqbK3LLezXZv2kkM7QY3ASGnyieM/Ws/ui23wHCoN6PqCtDQGQ+7tyDGcY9BBB4+FWeq6hAJYIDHunbIHJrG6Ef4V2tySpKu6spG0rbkuHUAe6MiY8sDNP8AExmbihQI/ikMPgfiIquTI0qSs04MUMk0m6DDaBblsvZIAZhJgFXgesZ5POKG6zpgVw9pCWMhlknPbaSZYgEiDPb1wT/2fa+yLLWyVUuRcWT5TIClcmA0qcD1op13pe9VcF/2R3BdxIMZwoOGieCJmJoS2tP9Ayfh5HCX7mUW95kCkoQwNzc6qgEbNxHlEERJJkwT3pv+DW4BdBL7U/fjkiLfnjzW1i2pI9cSCsXn1FoKwuADCbixOWIDMu3eLjKM5gtx8zAd6fvMh9nJe2XYZa0ysUgs2EFssFHI9GIZETLktWtCLDyF37jhVSQm7ZKFNsJK7wYPmiYBGATdLa0W2SUwWYGXTzbIgMIJJHv+UwOdpoyj2mQhnttJTcfanY2AQWYKEid6g5B3A4FD9Yosbdtx1LDzrkrjzA/tMXfenaJXkEiM2IVlPQ6W2j/+Y3oIjDgZPtFLd9oOPgN1V7umB2KyGSFRDhiGa4YO9PKQZmTI96PQkdPpg5DWSFuBPOoIWIXYdpIEsRAME+YsfSLtqwr3VEs9z3to9+2WAJNtt21zBEg5xwIMr52ZZruiKE8yOqeykbcjCnzKXckjAkSvLAc80H634ZIE2Sz29qvG07k3AGFn/eCGnHb5UTuko4uO25ZYXDAaQdqgbSSJxhoOTMQBRbQ3rYhPaMZEssqqlPPLKkD2clQSrcBuZJlTx1uiG1JUzzzQXXVWC4u2zvQTG4EEH5j3cGjGn66lxQLhFt2HcgqTMAhuOeJ/GinUuiLeO+zCXlJ/ewcsNp5McdxxWI61pne66upW4IGw4jkDb2KGIBGMfQKcIZP7wYM2KWOV9ghd6uWvDTW0R7e4m+CC2EOVJBgTtjPMjiolvLsAAUKMhVUIBPMACBUHSLirb8qkAYfsd0Zmn9N0F69c2WUZiTklcL8SzCFEzn6VLS+XshKSRLZ1MHykj5Ub0fUr8DapYeqz/erel8D6lSHd0MA+SW7gjkehg8cigvWdNf0zS68+mQf74rK3gm9KdsZpmt62DulvXLjBfZSWxggfWRx9qqdS8Oajc++yyryGDBxGOSIIznI707R6riAvAmRx35FGrJa7aKqFG4Ru3bDHfbNUx6YtpLcHdGP0+he1kAlpxAx/6j+6PX5d63Hh/pQ9qb11VNyAu4T6dp+gnvFUrukurAAOYUsIyMZJU1rOkaGAJ+350rrsjnWOGz79hnTx31SLWt0Fu8m24gI7HuvyIyKdol2YJhRgVcbT4AmKkfTSImPQVbpcmbp/kqvr/dh0lGXJZRcUqYluBFKu1H4jaTcfv/4J0HVFSrTFFPFdKTpWUB3VL+0MfTH5nNYPRN7fVL6BtyCF7A8+s5O2SDFafxRdi2xHocmf6Hn8x60D8HgtckmQAATkwADC/aMDFcyUnPKkdPGtOJsXjUgAzb9oNhA97yngE7RwCZic8dzVfw5p1W25UbGuMAVX12sGULJIAjB9XIHEm94vWXXc7qpIXYpn2hkN7MKWG2YA3QRIUGu6UImnZlECCohsR+5lveIY5wO5xFPx/MxU37UjL+IV3MlrbK3HWcx5RgCTMcRu9F4xFa7S6D2VkbQf2ax5THoI+PE/nWUt2lv6gghi1sr5pxsLcbTOwS0yJksPjOi671B7ZyWW2V3T5SWAYBo3ETzz8u0xWVuLL1uvJR6T16zqzct3ABfUPwG2sP3dhbEwxDAwZ3RI4qahxbKW3VmRpnyghe8gYgbefqapeDbAvXHfJ3MTBMHkgSBiYA4/7GvGARE23iVV5UXYwhYR5iPXPPaZxJGWcXS8F60z9vIEHT9rAWs2iTIUAiSY7diSvxFGNF4muK3s7p3WwZZvMWyNwKknKz2jv8KFJpm0m4su5HQCZaVfAnEhvLJJ7mM1Da0wIYe2hiZVWBIjvL/bn6TVXFrhmzHnhlWnKjW6/QBVFyzAG2FOG2gjyPbwQf3RwSATHqBiuSpK5W2gm2o2wwXcdzEqw8rXQdshoPrFBtFqWs31Uvtt7xO4+VkLCTHHcmZkc8c6TWBbrudM4LGAwEiQD2JgESpg8fHGIWRopl6fT3tef5B6alvI1xS1lfaRaJ9odxBID4LPt9osSMQMwCRU015SSrZCGWD3FEEBgzm5BMGVI24GRMQRoLAeGF7YqwzEDysSX9mHO7zKAWA52gKSYNDuudLOGUMbsB3RWUqUSALiwPLAJ59R2LE6IytGRqmVLPTwqe0VdyqQdquZDLOwHynuGzKiFI3FpJboyzEsVZSCIc+1Vo84YyQfIMrMSMc8VLY6VfdFY27huC6yyAp2AokoQxnldnAQBYnsRfT7StchjDrdCm3uQqwLZC3A0tw3EjgCJFS7oFV8h26rhN9x23XGId5hSD7oZQAGERxESPTI+3q1V12soZW/ZlndLcElSf2eRG7dOB5jIPAt6O8bNz2TLvS4CAGLGQ1wENIEzKCTjjkRNQ9T6ZaVXCMSOQjlLZtnbJ3bgPaTtEBeBDCZE1TBpBLQsxZbbFw6jeuSQwKrhg53FokHMg9qE+NukC7svBBb1FvBEj9ohnyyOeNy/LMSaqWL7Wwtq6zDzYubiwRSI2lVxthAYJiADgCtLa1lq5px7b2bgQrGZ5XBDCMyDxBG2kzuLtEOCmqZ5xqbQZt4wLkhwREXFUtuPoGTM+s1vfCHUHuae2swFG3dOcYEfSM/Cg/iyw9i3vREu2XEC7B32DJAyOxmA30PImP/AGcdRH7Z78LatW0gSAC7O4H1/sazdUpzx64cnMWLRkqXB6SCAiqCTAiT3+NB+t6L21l1Ikxj4EcH71n+v+I7pWLBYAMfOoG2B2UES2e/woX0zx1dQxfUXh3gezuj6RtufQfWuO/hnUQnrTTa3pP7eDfHNCqp0AdXpnK4nbIBGe/cxU3Qbl5bwt2y2RJgyI+I+n4VqRrun3iSNQ9ktyjWyIJ58wBA+9GegrobZ/ZX7LOfVxJ++T8q6ObqlDHShK/+jP6ScuUT9L6UxYPcMnsAP6VqdNbj51DaOJx8/wC9Nu9Usp7zifQGT9hmuNHLJy1Pk06aVIJofvTb95VBZiAB3Pas9qPEDHFq2fm2PwoTrbD3v96Qw9DJH+knb+Fal1S4kyPSkwk3jixJ2hmAJEgYMGMV2m9O07JbVVYqo4CwAMngAUq6MMmPSuSjxS8mtUVKKaopwGa9NkvTsZUZ7xHZLKwEARMn1BkRPqY7VV8N6MpbLsDkd/UYMZzxHpVvxQuUjkssGSIM4iPjFT2VFuyRuACYn4D+0cemK50FpnJm636aXkxXiuX1VpJAZQrBYaWBZoM7YwZOfpOat69SLYRcEATtmRz5sfM/HGPgMUb9a5iT5T5mYkYE5jvn5cZo11q3tQEOJOAvmPAME4gYDcnNNwuot+WMyLeK+gA6ZaA1Lkks5O5wzKZBVGG4BiQZBkTMbZjii3UHDOXIG+C0ktuMKUBlSpUArIUELgHuTQjwhYO53AJJEAwSTmMR6wan607qhuKISTbDNIBJ3E9zwMwPSaJfImSorW0d8AacWrTHHMng5x6YMf0qz451SXLLCAYOBJ54Bwec/wBjxUPQ4XTehPxxwMRzuJMzNBerKpcGcBx3OAO+B6gep8xxSMqaSQ2KTk5BTplo2LC43iQvsyAIncwME4Jjkn0HoK4unsXgt5DCZVivM5HusM8YmMEEYqXW7ntJvHtCY3FpbcQJDQxk+7zwPnFBdFpLlvUq1lhlSCYw4hXZGEScssHEZPc0Sj7thbjcbZLp9IzKlu6/nLHaNuQsAqYnn3pOIjtUGr36a6my4S44McgHIYcEHzeWO3yNaaxsv3CrALc2e6SWByJKnv8AH0mgHV9ECdjkgbv2brkpiI5kASD3GTn0U1b+po6bqfTemfAZsdatX7Q3utq+W9ltLZLCCCAffQmOe4jMZm6g7ArbNpoVQQOSxCqrEBAHknuW4A4NZDVdLuk3j7JjaQTcfgAKuSVOQYk7RJAo1pvF+xVTUp7RFA2XUncCowWzO7AO5T34qeFX+h2Tpk/di3Xjuh2tuzZRUDQygFYYhvMNgjG6W2gKCR7sEGaoroyLftv3dxDQDKgNt825pJmRHORJoz1jo5cC4slWG4ldzysbiwHeVPwGDQy7qCVlyqtE7Et4aTcO1wDyWA8pAhWI2mMzHjcy7cxH29YRc2FCXE24ZG3NuwNyESTECIkQM4z11uNuEtuUGboyBB9mVYnzL/wgMdj6TUOkthiqKxDNclrSsAG2jeq2yNwk7Y3mCJjOZis6wqEjkblFpghW224wJO0rIglo7ROTtsr/AEKtbkiXkmL0Lv3H95AC25UZmZcRuJBg4bJWGl+jAs3HtuqbScjfvUL2UQc8+8fTFVXtLdKndy2dzNwgGxSRuZBBiCFiQIGI5pdcZgP7JUkIgtpuwJO4mDtIkZJkos5zRJXGisdpGl1vSmS2yI7PaZWGyNzQZDAcTEzEdueKxer0KpYtFCQlzULbu/NVZh+BY1p7uoueztMJZYbftOF3MSDjMiTkyMDtTdRZt3Xay25beoUTEeS8u1rV1ewPaO42zis+KnPT5/yR1GO4W+UWxYG0AAQBAHaIxFDNZ0u23Kj6ij3hLp964hW4F8hK7gZ3QSJA+netJ/8AT1uPNn8P5VwVDPDJJK9nyHrQaPMeleGPa3oAJQcjkfAfD1+lEOseBLYACEm6TO2cAfERj51srFlVJTTrtSTufkk/5fh8ftV+1pwBj6n1P9aJ9XlUrUuOwtwi+xg+k+CUt5clj6Sdo+g5+taWx05V4AorcAFVrj1zc/U5sj9zNGOMUvaiL2QFV7twTUz1XK5peFXNWXZe048o/XelSsHyjI/RpV6CDjpRmadmnSpIqO3Uor2bWxzQJ4g05Y2yBMNP2k/l9qj1JO0zG2CM94MT8c0ddAcGsz4pAS3/ANIkgGJkxE1z+oTgmzZhlqqIG6Vpt91mgTu2khQJAAImOT+dW/FFsiyzHbGI3SA2Y24I5PxGO4qToS4Lf3PftQ3xm3kUbQATz35GJ+lLyS040jRFXkKnhvRFbO0578yBjbj1wOeM94qj1m0IYGOQZwY7nPIwT+E1p/Dmib2QHqPj+hig/i3R+UmO4EfPHzianJKopFoNa2VrbxpVUTPBGBEkMAJEnMfb51nbwG4GQ8k4EgACIxE5n1Bwe5FazVJ+wE4wfLzGeB/KsYlwrqBDQDgn4RBHyIkR6Gr5eyJx92jV63UlbaiApIgxuiD5gIJPHH0z60G0we5qEVMvcAXhZgDtu93HoeAZmcGuo6gIoKhWEyFfzrBDiGU4IA7nGD61mtJqTdv2y92XZgDu3QgNztyNondHYGl5V70y2P5GFer7y6FkLqIAQ+SdsmBAwZc+bJ83yoH4a8YC7NnVwW82y7AiPS4BgjmHM+8J9Trb2lDK5ZWK7CpCyPeUoAzqPKsxyQeYry7S6P8AZMQsHHxwW9Tng1XVGTaZSa9qo9Z0BRNO1vLLtL+0BD71MtkiZEHHYjGMCsKLQsPLWpTfhdzQq48oYnHAz86k8O665p8Eb7RBBRgDE5lJ90yTxgye8GtBasB0Ny0AxDAkQJEqQFYT8v8ATiqzxPG7e6ZPTdXoZH03rj6Y3t6ltO4BNuf/ALcEqPIscQ6DaIECR8bnWuiFYuyxUrywYTEAAzx5RjHYAAUBXS+Z3Uk3GWSjZj/KRI4+UYpw63f01wMN723M3LVxjcG0BRKbj5T7xEQIxGBS5b1Ztmoy9+P9SK9kj2kQZnaAvJJwAIiOwEDgcRU9y0oDQ2CdwBJ2q3lE7Mhh5HwBHmJ+FFdbpFewNRYJaywPlKsIKtBlSMZB8xEYBzgkZoFW4jhTc9oZPs2ZFtNkG3iQZE7trSGKqBAMVKUrpiG4tWivf6WCZHtC1wTbKCVM7mZCoUHghYXAYNyKj1FmfeZQAMDJg7yNgBG6ZLEbpMRLGcWtIPMpVTeYB4SFYByw2MkQTmWKwwiAcP5a1/WMkuHUFyC6rCwN7+XaBG3yI0SIkSDzV2xSW5o+m60WrYAEAwhl90sd+1xgbfdOJMYmu3On7rqOGb/eAtDZmYkHkSTn5V3oOostai5lYiCBkx5QMcjseRFJg1kOwZmSCxnPBDZ+UTMc/cYJy8cjJxtNGv8AC15bYawxi5bZgQeSCxKNPfchUz8atdQ1HtSbamEBhj/Ee6/Id/1NPq+ha7aTUWMXkWPT2ic7T8RJI+JPrU/SGU212gjHB5B7g/Gs3xDPlxw0x4l3RzcUV37E1u0FGKdcEj/v98U/bJpl0wMZPauNipPfge3ZSBmefWmXFxUpDTLQvp8vj+u9Q3W9PvSMsVqsdB7EN0x8J/WP13qjf1Kg7Zz3+Hwqw7GaB63Qqxa4zFWOdwPwxjin9Pji1be5e6Yc0yjaM/qaVZ/S6i6FAlTE582cn4Uq68OlkorcW3uepWjiphVWw2Ksqa9mzknLg9OaFde0XtrRAGf0aMVDfGDHNIzwUoMZCTjJNAToukhYI+f2H96znihma8E/d5j6+lbSzqMhY5oH1/RTcV/Q5P6+lYMsdST+psw5Pe7LXTE2pHp6c8Vletat7l4IsECAYIMR+h+Na5F8hHb+fb+lY1U/8w0580cd+3ypWeTcopeR2BK3J+AtqdEWtEDmO5/UVidPaKXlgwVJggmeIhY4POcfPivSby+UcjtA/XzrG3bIbV+QjClWkRlZkLPJgD64q88n4iLYvlaG+ILYKebHu8QCAMR6DA/71m+hoi6iHWVIZkEj3gG2BigJAkAEY7EiBW86vpA6H6/T6H5msZp9DcW8odXVZ8m5WEif3Z7T6TyatkmnkoMa9gZ6teZluftGVWRuB75C+VSAAADiO0AmKAaHTn/CntlBxyCwETWk6poz7K+5zttOQZ7hT8D6D8KzfRA1z/0ESO2f1+FUk1rKyftNd0foqsgMdqj1nh9rbb7RKsO4/r6j4VofD9qEFGmsg8iurCnHc5ktpHnaaS27g3V2XBkEYUkDueR8uJmOaXsGW4AzbkFuZUCZEgn/AE7BH1nmttq+jq3ahL9Ma2eCV9PT5Vny9Fq3h+38DIdQ48mV1lzVWLoey3tbRI3IygBl/h3bZHfzQSIHIkGWzobd9zcsApBDGy/IYAe6Y8y8/lTHFwaoJsO0rCkzj3jAIxknM+v3tdTs3LdxFJCyI3I2VOPNjgEmPXy1kljd1I1LqUlsv4YL1lo22LE7XG7bCzsLiCw2wsqCQBHJBxtFBhbG6RIbcYk+6AV2RiQcnJJ++TtLlz2qFdWuwrhbyS2/bhmYrwTz9TkRVL/wAgYIKEYdfNB3CADuE8fi30XOMoKnwPx5IT37lvRdD36dhu2lSH3bd3YzGQRiMD+LjvXdDelWsuPeVgeO4/EcVXtal9OCjF8gRAwxOPMZBwuRzJFGdK4cGAAcTK5EEEQTkcCsGRjXaTvgO+EtUXsKp5Ag/MYP8vxq62m2sSBAbn50I6LcFpvRX/mMfyj7Ubv6xDEMCTGJ9TH86V1EVLE4y7b/AKcnNe0tjjWaTLAq3HeoGnvHzE1my9KoRsFNsG6mzg7j8qpmYzRS61UrtkmuRlo1QBt3mobmlDsP5Vavrtqn0y6bl/y+6oMntJwB+vSt/wAKt5kuxOV+2w1ptGoUCB9vjSq5b4pV7RQVHNsvac4q0hqjpTgVbQ1tFE9cIrgNOqpYpXrQBmMUiit8auEVDcs+lKniUkSm0U7tnECsh/hCuoLNIGTzxWzLRgiq2p0iMd0A1gyYWpJ+DXiz1afcHElh8oj5x3+Of1NY+xYnWFz7xZoMZG5pOe3A+cD0rfPbG3AoI/TdtwuBM4z2zyPQjsazzTUkx+LLHdF+QQQRIgzMGT2+XzrE3tR7TVlrnmgr3OQoGOc+h+RrboABBnjP6+VZe901he3KDnjEx2HzgAUvLN2mMwuO5b8SaVRo7iWyVMKzjdM25ltxMkSs+hx6Vk+gWAphSfMczmQBIre63S+z07kZY2mJJjzNtMSZ+XfisZ4e0pFxCZEYIPbsPvIpkZNumqM7fhnofSEhRU2nN83m3BBZCgJyXLSZYmYCxEDnmptHbgCri12oqkjC3udVKTWAamUU6KZdFKsCa/oauOKy3U+h3Va42CWHleAXGDgyIImMc5Oa9Fpj2weRUTUZqpIhJx4PMNHpv8QBtuLAYmQSpIHlbcDgxEdiMCKLdG0I00qboNtphewODI+dE+veEBdJuae4bVwxOAyPHqrAgH/MPQSDQden6i2oTUIWgki4qoUieDsURiRMD5GsMscofVGlStbGgHTrbKxYBgRBniex+ECsu3TGsXJBlCYB59KnsaVhkAboGAYXjO0gcZ4PxozorO5drYxx6H51gz4Iz2iOx5nHkZb6WL9goSRJkEcg80DTwpqLTh1bdtIIycwZzJrcdJtQgohXQXSY540pLtRmcnqsHo+K4xqt1lbqndbTcO8EDP1NBbvVL3/Lj5x+deZ6rpOohLQo2lwx8Ke9h24wFDNbrUQSTQbUX7z8mPgKG3+lO/7zR8Pz5rJH4dOb9w5SUSa/1L2zm2pj1jkD4+labo+it+zhMEfef60B6T0Ap7qwKO2NE6GRXV6foXj3jEXPLaqwglsxkUqampxkZrldVZJ13/Yz0T6M+UVcU1Q0R8oq4hrrCCwpqQVCpqUVDBMdSpUqqXGugPNU7uiP7p+lXqVQ0nyACve1XlJHwMUz/FLGfL8CCCPwij5FR3NMrcikywRZZSYFYK3EH5GoR5ee/E0UvdHtntVO54dU0iXSNu0y6yGT8SXWulURpAfeY4mIHz5NTdK0VxiCf5R/KtPZ6AqmiVrRgVaHS/mB5PBDpLUATVxEpypFOrYKFSpUqAFSpUqAFSpUqAIX0qHlR9o/lUaaC2OF/E1apVFIBqIAIHFOpUqkBGoH0iHlRU9KgCoenp/CK6NCvpVqlUUgIF0wp/shUlKpAHPaEmlSuNk0qigK2gPlFW1ry3ovjbaAGz8ZrbdM8S2rn7wn0ODTRZolNSKarWdQp4NWFYVDAlBrtMBFOBqhdHaVcmlNBJ2lXJpTQB2lXJrs0AKlSmlNACpUppTQAqVKaU0AKlSmlNACpUprk0AdpVyaU0AdpVyaU0AdpVyaU0AdpVzdXC49aAHVxjUF3VKO9COodeRAcipSIbLFx8n50qxV7xau4571ypojc8m0R4/XpRnQ3DPJ+9KlQQejeF7rFBJJ+ZNam0xrtKpJZYDU8MaVKqghwauhqVKoLHQa7NKlQB2a7NKlQB2aU0qVACmuzSpUAKaU0qVAHJpTSpUAcmlNKlQBya5NKlQBya4WpUqAGljTSxpUqAObjUN5jXKVSiGAOpufU1gutXDuOT96VKrAjNO5k5NKlSqpJ//Z"/>
          <p:cNvSpPr>
            <a:spLocks noChangeAspect="1" noChangeArrowheads="1"/>
          </p:cNvSpPr>
          <p:nvPr/>
        </p:nvSpPr>
        <p:spPr bwMode="auto">
          <a:xfrm>
            <a:off x="0" y="-1122363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66" name="Picture 6" descr="https://encrypted-tbn2.gstatic.com/images?q=tbn:ANd9GcS_mPFvG1mYUiRPHegIHZjC6tszMdPJigRZPf0S34Xx9I2gskZKq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667000"/>
            <a:ext cx="2952750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90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Mealtime Customs of Italy</vt:lpstr>
      <vt:lpstr>Italian Breakfast</vt:lpstr>
      <vt:lpstr>Italian Lunch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DolphinWeb</dc:creator>
  <cp:lastModifiedBy>DolphinWeb</cp:lastModifiedBy>
  <cp:revision>8</cp:revision>
  <dcterms:created xsi:type="dcterms:W3CDTF">2013-10-29T23:41:40Z</dcterms:created>
  <dcterms:modified xsi:type="dcterms:W3CDTF">2013-10-30T00:17:53Z</dcterms:modified>
</cp:coreProperties>
</file>